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2" r:id="rId9"/>
    <p:sldId id="264" r:id="rId10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0D3634E9-57C3-4E86-B012-41914C4917FA}" type="datetimeFigureOut">
              <a:rPr lang="tr-TR" smtClean="0"/>
              <a:t>04.06.2011</a:t>
            </a:fld>
            <a:endParaRPr lang="tr-TR"/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tr-TR"/>
          </a:p>
        </p:txBody>
      </p:sp>
      <p:sp>
        <p:nvSpPr>
          <p:cNvPr id="10" name="9 Dikdörtgen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ikdörtgen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Dikdörtgen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Dikdörtgen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Düz Bağlayıcı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Düz Bağlayıcı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19 Düz Bağlayıcı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Düz Bağlayıcı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Düz Bağlayıcı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21 Düz Bağlayıcı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26 Dikdörtgen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Oval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Oval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23 Oval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Oval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24 Oval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AC8C9222-9A76-471C-9DBF-F641A446F721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634E9-57C3-4E86-B012-41914C4917FA}" type="datetimeFigureOut">
              <a:rPr lang="tr-TR" smtClean="0"/>
              <a:t>04.06.2011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C9222-9A76-471C-9DBF-F641A446F72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634E9-57C3-4E86-B012-41914C4917FA}" type="datetimeFigureOut">
              <a:rPr lang="tr-TR" smtClean="0"/>
              <a:t>04.06.2011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C9222-9A76-471C-9DBF-F641A446F72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8" name="7 İçerik Yer Tutucusu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D3634E9-57C3-4E86-B012-41914C4917FA}" type="datetimeFigureOut">
              <a:rPr lang="tr-TR" smtClean="0"/>
              <a:t>04.06.2011</a:t>
            </a:fld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C8C9222-9A76-471C-9DBF-F641A446F721}" type="slidenum">
              <a:rPr lang="tr-TR" smtClean="0"/>
              <a:t>‹#›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0D3634E9-57C3-4E86-B012-41914C4917FA}" type="datetimeFigureOut">
              <a:rPr lang="tr-TR" smtClean="0"/>
              <a:t>04.06.2011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tr-TR"/>
          </a:p>
        </p:txBody>
      </p:sp>
      <p:sp>
        <p:nvSpPr>
          <p:cNvPr id="9" name="8 Dikdörtgen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Dikdörtgen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Dikdörtgen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ikdörtgen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Düz Bağlayıcı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Düz Bağlayıcı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Düz Bağlayıcı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Düz Bağlayıcı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16 Düz Bağlayıcı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Dikdörtgen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18 Oval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19 Oval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Oval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Oval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Oval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Düz Bağlayıcı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AC8C9222-9A76-471C-9DBF-F641A446F721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634E9-57C3-4E86-B012-41914C4917FA}" type="datetimeFigureOut">
              <a:rPr lang="tr-TR" smtClean="0"/>
              <a:t>04.06.2011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C9222-9A76-471C-9DBF-F641A446F721}" type="slidenum">
              <a:rPr lang="tr-TR" smtClean="0"/>
              <a:t>‹#›</a:t>
            </a:fld>
            <a:endParaRPr lang="tr-TR"/>
          </a:p>
        </p:txBody>
      </p:sp>
      <p:sp>
        <p:nvSpPr>
          <p:cNvPr id="9" name="8 İçerik Yer Tutucusu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634E9-57C3-4E86-B012-41914C4917FA}" type="datetimeFigureOut">
              <a:rPr lang="tr-TR" smtClean="0"/>
              <a:t>04.06.2011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C9222-9A76-471C-9DBF-F641A446F721}" type="slidenum">
              <a:rPr lang="tr-TR" smtClean="0"/>
              <a:t>‹#›</a:t>
            </a:fld>
            <a:endParaRPr lang="tr-TR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12 İçerik Yer Tutucusu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2" name="11 Metin Yer Tutucusu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4" name="13 Metin Yer Tutucusu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6" name="5 Veri Yer Tutucusu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D3634E9-57C3-4E86-B012-41914C4917FA}" type="datetimeFigureOut">
              <a:rPr lang="tr-TR" smtClean="0"/>
              <a:t>04.06.2011</a:t>
            </a:fld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C8C9222-9A76-471C-9DBF-F641A446F721}" type="slidenum">
              <a:rPr lang="tr-TR" smtClean="0"/>
              <a:t>‹#›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634E9-57C3-4E86-B012-41914C4917FA}" type="datetimeFigureOut">
              <a:rPr lang="tr-TR" smtClean="0"/>
              <a:t>04.06.2011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C9222-9A76-471C-9DBF-F641A446F72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Düz Bağlayıcı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8" name="7 Düz Bağlayıcı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Düz Bağlayıcı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10 Düz Bağlayıcı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Dikdörtgen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Düz Bağlayıcı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Oval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17 İçerik Yer Tutucusu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1" name="20 Veri Yer Tutucusu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D3634E9-57C3-4E86-B012-41914C4917FA}" type="datetimeFigureOut">
              <a:rPr lang="tr-TR" smtClean="0"/>
              <a:t>04.06.2011</a:t>
            </a:fld>
            <a:endParaRPr lang="tr-TR"/>
          </a:p>
        </p:txBody>
      </p:sp>
      <p:sp>
        <p:nvSpPr>
          <p:cNvPr id="22" name="21 Slayt Numarası Yer Tutucusu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C8C9222-9A76-471C-9DBF-F641A446F721}" type="slidenum">
              <a:rPr lang="tr-TR" smtClean="0"/>
              <a:t>‹#›</a:t>
            </a:fld>
            <a:endParaRPr lang="tr-TR"/>
          </a:p>
        </p:txBody>
      </p:sp>
      <p:sp>
        <p:nvSpPr>
          <p:cNvPr id="23" name="22 Altbilgi Yer Tutucusu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Düz Bağlayıcı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12 Oval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0" name="9 Düz Bağlayıcı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10 Dikdörtgen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üz Bağlayıcı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18 Düz Bağlayıcı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19 Düz Bağlayıcı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16 Veri Yer Tutucusu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D3634E9-57C3-4E86-B012-41914C4917FA}" type="datetimeFigureOut">
              <a:rPr lang="tr-TR" smtClean="0"/>
              <a:t>04.06.2011</a:t>
            </a:fld>
            <a:endParaRPr lang="tr-TR"/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C8C9222-9A76-471C-9DBF-F641A446F721}" type="slidenum">
              <a:rPr lang="tr-TR" smtClean="0"/>
              <a:t>‹#›</a:t>
            </a:fld>
            <a:endParaRPr lang="tr-TR"/>
          </a:p>
        </p:txBody>
      </p:sp>
      <p:sp>
        <p:nvSpPr>
          <p:cNvPr id="21" name="20 Altbilgi Yer Tutucusu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Düz Bağlayıcı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0D3634E9-57C3-4E86-B012-41914C4917FA}" type="datetimeFigureOut">
              <a:rPr lang="tr-TR" smtClean="0"/>
              <a:t>04.06.2011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6 Düz Bağlayıcı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Düz Bağlayıcı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Dikdörtgen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Düz Bağlayıcı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Oval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C8C9222-9A76-471C-9DBF-F641A446F721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upload.wikimedia.org/wikipedia/commons/7/7f/Kutaisi_gelati.jpg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err="1" smtClean="0"/>
              <a:t>Internatıonal</a:t>
            </a:r>
            <a:r>
              <a:rPr lang="tr-TR" dirty="0" smtClean="0"/>
              <a:t> </a:t>
            </a:r>
            <a:r>
              <a:rPr lang="tr-TR" dirty="0" err="1" smtClean="0"/>
              <a:t>Black</a:t>
            </a:r>
            <a:r>
              <a:rPr lang="tr-TR" dirty="0" smtClean="0"/>
              <a:t> </a:t>
            </a:r>
            <a:r>
              <a:rPr lang="tr-TR" dirty="0" err="1" smtClean="0"/>
              <a:t>Sea</a:t>
            </a:r>
            <a:r>
              <a:rPr lang="tr-TR" dirty="0" smtClean="0"/>
              <a:t> </a:t>
            </a:r>
            <a:r>
              <a:rPr lang="tr-TR" dirty="0" err="1" smtClean="0"/>
              <a:t>Unıversıty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Educatıon</a:t>
            </a:r>
            <a:r>
              <a:rPr lang="tr-TR" dirty="0" smtClean="0"/>
              <a:t> reform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err="1" smtClean="0"/>
              <a:t>Natela</a:t>
            </a:r>
            <a:r>
              <a:rPr lang="tr-TR" dirty="0" smtClean="0"/>
              <a:t> </a:t>
            </a:r>
            <a:r>
              <a:rPr lang="tr-TR" dirty="0" err="1" smtClean="0"/>
              <a:t>Doghonadze</a:t>
            </a:r>
            <a:endParaRPr lang="tr-TR" dirty="0" smtClean="0"/>
          </a:p>
          <a:p>
            <a:r>
              <a:rPr lang="tr-TR" dirty="0" smtClean="0"/>
              <a:t>IBSU </a:t>
            </a:r>
            <a:r>
              <a:rPr lang="tr-TR" dirty="0" err="1" smtClean="0"/>
              <a:t>Georgıa</a:t>
            </a:r>
            <a:endParaRPr lang="tr-T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err="1" smtClean="0"/>
              <a:t>Anc</a:t>
            </a:r>
            <a:r>
              <a:rPr lang="en-US" dirty="0" err="1" smtClean="0"/>
              <a:t>i</a:t>
            </a:r>
            <a:r>
              <a:rPr lang="tr-TR" dirty="0" err="1" smtClean="0"/>
              <a:t>ent</a:t>
            </a:r>
            <a:r>
              <a:rPr lang="tr-TR" dirty="0" smtClean="0"/>
              <a:t> H</a:t>
            </a:r>
            <a:r>
              <a:rPr lang="en-US" dirty="0" err="1" smtClean="0"/>
              <a:t>i</a:t>
            </a:r>
            <a:r>
              <a:rPr lang="tr-TR" dirty="0" err="1" smtClean="0"/>
              <a:t>gher</a:t>
            </a:r>
            <a:r>
              <a:rPr lang="tr-TR" dirty="0" smtClean="0"/>
              <a:t> </a:t>
            </a:r>
            <a:r>
              <a:rPr lang="tr-TR" dirty="0" err="1" smtClean="0"/>
              <a:t>Educat</a:t>
            </a:r>
            <a:r>
              <a:rPr lang="en-US" dirty="0" err="1" smtClean="0"/>
              <a:t>i</a:t>
            </a:r>
            <a:r>
              <a:rPr lang="tr-TR" dirty="0" smtClean="0"/>
              <a:t>on </a:t>
            </a:r>
            <a:r>
              <a:rPr lang="en-US" dirty="0" err="1" smtClean="0"/>
              <a:t>i</a:t>
            </a:r>
            <a:r>
              <a:rPr lang="tr-TR" dirty="0" err="1" smtClean="0"/>
              <a:t>nst</a:t>
            </a:r>
            <a:r>
              <a:rPr lang="en-US" dirty="0" err="1" smtClean="0"/>
              <a:t>i</a:t>
            </a:r>
            <a:r>
              <a:rPr lang="tr-TR" dirty="0" smtClean="0"/>
              <a:t>tut</a:t>
            </a:r>
            <a:r>
              <a:rPr lang="en-US" dirty="0" err="1" smtClean="0"/>
              <a:t>i</a:t>
            </a:r>
            <a:r>
              <a:rPr lang="tr-TR" dirty="0" smtClean="0"/>
              <a:t>ons </a:t>
            </a:r>
            <a:r>
              <a:rPr lang="en-US" dirty="0" err="1" smtClean="0"/>
              <a:t>i</a:t>
            </a:r>
            <a:r>
              <a:rPr lang="tr-TR" dirty="0" smtClean="0"/>
              <a:t>n </a:t>
            </a:r>
            <a:r>
              <a:rPr lang="tr-TR" dirty="0" err="1" smtClean="0"/>
              <a:t>Georg</a:t>
            </a:r>
            <a:r>
              <a:rPr lang="en-US" dirty="0" err="1" smtClean="0"/>
              <a:t>i</a:t>
            </a:r>
            <a:r>
              <a:rPr lang="tr-TR" dirty="0" smtClean="0"/>
              <a:t>a (XI-XI c.)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err="1" smtClean="0"/>
              <a:t>Ikalto</a:t>
            </a:r>
            <a:r>
              <a:rPr lang="tr-TR" dirty="0" smtClean="0"/>
              <a:t> </a:t>
            </a:r>
            <a:r>
              <a:rPr lang="tr-TR" dirty="0" err="1" smtClean="0"/>
              <a:t>Academy</a:t>
            </a:r>
            <a:endParaRPr lang="tr-TR" dirty="0" smtClean="0"/>
          </a:p>
          <a:p>
            <a:r>
              <a:rPr lang="tr-TR" dirty="0" err="1" smtClean="0"/>
              <a:t>Gelatı</a:t>
            </a:r>
            <a:r>
              <a:rPr lang="tr-TR" dirty="0" smtClean="0"/>
              <a:t> </a:t>
            </a:r>
            <a:r>
              <a:rPr lang="tr-TR" dirty="0" err="1" smtClean="0"/>
              <a:t>Academy</a:t>
            </a:r>
            <a:r>
              <a:rPr lang="tr-TR" dirty="0" smtClean="0"/>
              <a:t> </a:t>
            </a:r>
            <a:endParaRPr lang="tr-TR" dirty="0"/>
          </a:p>
        </p:txBody>
      </p:sp>
      <p:pic>
        <p:nvPicPr>
          <p:cNvPr id="1026" name="Picture 2" descr="C:\Users\Q1\Desktop\800px-Ikalto-2008-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57686" y="1643050"/>
            <a:ext cx="3600424" cy="2700318"/>
          </a:xfrm>
          <a:prstGeom prst="rect">
            <a:avLst/>
          </a:prstGeom>
          <a:noFill/>
        </p:spPr>
      </p:pic>
      <p:pic>
        <p:nvPicPr>
          <p:cNvPr id="1028" name="Picture 4" descr="File:Kutaisi gelati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4283" y="3695196"/>
            <a:ext cx="4143404" cy="299611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Soviet period</a:t>
            </a:r>
            <a:endParaRPr lang="tr-TR" dirty="0"/>
          </a:p>
        </p:txBody>
      </p:sp>
      <p:pic>
        <p:nvPicPr>
          <p:cNvPr id="2049" name="Picture 1" descr="C:\Users\Q1\Desktop\TbilisiState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03649" y="3714752"/>
            <a:ext cx="4172511" cy="275907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1991-2004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Private sector in education</a:t>
            </a:r>
          </a:p>
          <a:p>
            <a:r>
              <a:rPr lang="en-US" dirty="0" smtClean="0"/>
              <a:t>Lack of control and quality</a:t>
            </a:r>
          </a:p>
          <a:p>
            <a:r>
              <a:rPr lang="en-US" dirty="0" smtClean="0"/>
              <a:t>Outdated programs and educational materials</a:t>
            </a:r>
          </a:p>
          <a:p>
            <a:r>
              <a:rPr lang="en-US" dirty="0" smtClean="0"/>
              <a:t>Efforts of education reform that caused a lot of protest as reform movement was a closed process</a:t>
            </a:r>
          </a:p>
          <a:p>
            <a:r>
              <a:rPr lang="en-US" dirty="0" smtClean="0"/>
              <a:t>Bribery</a:t>
            </a:r>
          </a:p>
          <a:p>
            <a:r>
              <a:rPr lang="en-US" dirty="0" smtClean="0"/>
              <a:t>Financing problems</a:t>
            </a:r>
          </a:p>
          <a:p>
            <a:r>
              <a:rPr lang="en-US" dirty="0" smtClean="0"/>
              <a:t> No link with </a:t>
            </a:r>
            <a:r>
              <a:rPr lang="en-US" dirty="0" err="1" smtClean="0"/>
              <a:t>labour</a:t>
            </a:r>
            <a:r>
              <a:rPr lang="en-US" dirty="0" smtClean="0"/>
              <a:t> market</a:t>
            </a:r>
          </a:p>
          <a:p>
            <a:r>
              <a:rPr lang="en-US" dirty="0" smtClean="0"/>
              <a:t>Lack of </a:t>
            </a:r>
            <a:r>
              <a:rPr lang="en-US" dirty="0" err="1" smtClean="0"/>
              <a:t>tranparency</a:t>
            </a:r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Since 2005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Reforms in 3 directions</a:t>
            </a:r>
          </a:p>
          <a:p>
            <a:r>
              <a:rPr lang="en-US" dirty="0" smtClean="0"/>
              <a:t>Equity of access to education</a:t>
            </a:r>
          </a:p>
          <a:p>
            <a:r>
              <a:rPr lang="en-US" dirty="0" smtClean="0"/>
              <a:t>Quality through accreditation</a:t>
            </a:r>
          </a:p>
          <a:p>
            <a:endParaRPr lang="en-US" dirty="0" smtClean="0"/>
          </a:p>
          <a:p>
            <a:r>
              <a:rPr lang="en-US" dirty="0" smtClean="0"/>
              <a:t>New Law on Higher education</a:t>
            </a:r>
          </a:p>
          <a:p>
            <a:r>
              <a:rPr lang="en-US" dirty="0" smtClean="0"/>
              <a:t>Unified National Admission Exams introduced</a:t>
            </a:r>
          </a:p>
          <a:p>
            <a:r>
              <a:rPr lang="en-US" dirty="0" smtClean="0"/>
              <a:t>2005 membership in the Bologna process</a:t>
            </a:r>
          </a:p>
          <a:p>
            <a:r>
              <a:rPr lang="en-US" dirty="0" smtClean="0"/>
              <a:t>National Center for Education Quality Enhancement </a:t>
            </a:r>
          </a:p>
          <a:p>
            <a:r>
              <a:rPr lang="en-US" dirty="0" smtClean="0"/>
              <a:t>Mandatory accreditation and corresponding quality guarantee</a:t>
            </a:r>
          </a:p>
          <a:p>
            <a:r>
              <a:rPr lang="en-US" dirty="0" smtClean="0"/>
              <a:t>Reintroduction of school exams but via Internet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IBSU opened in 1995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Joint Georgian Turkish venture</a:t>
            </a:r>
          </a:p>
          <a:p>
            <a:r>
              <a:rPr lang="en-US" dirty="0" smtClean="0"/>
              <a:t>Opened by President of Georgia and Prime minister of Turkey </a:t>
            </a:r>
            <a:endParaRPr lang="tr-TR" dirty="0"/>
          </a:p>
        </p:txBody>
      </p:sp>
      <p:pic>
        <p:nvPicPr>
          <p:cNvPr id="28675" name="Picture 3" descr="C:\Users\Q1\Desktop\8332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00562" y="3929066"/>
            <a:ext cx="3333750" cy="2362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 at IBSU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Admission through Unified National exams on BA and MA levels</a:t>
            </a:r>
          </a:p>
          <a:p>
            <a:r>
              <a:rPr lang="en-US" dirty="0" smtClean="0"/>
              <a:t>Transparency</a:t>
            </a:r>
          </a:p>
          <a:p>
            <a:r>
              <a:rPr lang="en-US" dirty="0" smtClean="0"/>
              <a:t>Elected staff</a:t>
            </a:r>
          </a:p>
          <a:p>
            <a:r>
              <a:rPr lang="en-US" dirty="0" smtClean="0"/>
              <a:t>Accreditation in 2006 and now authorization and accreditation</a:t>
            </a:r>
          </a:p>
          <a:p>
            <a:r>
              <a:rPr lang="en-US" dirty="0" smtClean="0"/>
              <a:t>Resources</a:t>
            </a:r>
          </a:p>
          <a:p>
            <a:r>
              <a:rPr lang="en-US" dirty="0" smtClean="0"/>
              <a:t>Tuition fees $ 2500=3700 in 10 installments up to 53% may be covered by state grants</a:t>
            </a:r>
          </a:p>
          <a:p>
            <a:r>
              <a:rPr lang="en-US" dirty="0" smtClean="0"/>
              <a:t>Elite in quality not fees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Scientific budget</a:t>
            </a:r>
          </a:p>
          <a:p>
            <a:r>
              <a:rPr lang="en-US" dirty="0" smtClean="0"/>
              <a:t>Silk Road Institute</a:t>
            </a:r>
          </a:p>
          <a:p>
            <a:r>
              <a:rPr lang="en-US" dirty="0" smtClean="0"/>
              <a:t>Career planning office</a:t>
            </a:r>
          </a:p>
          <a:p>
            <a:r>
              <a:rPr lang="en-US" dirty="0" smtClean="0"/>
              <a:t>By 2010 662 Bachelors 38 masters and 12 Doctors graduated 5 faculties/ compared to 2 faculties</a:t>
            </a:r>
            <a:endParaRPr lang="tr-T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 for attention</a:t>
            </a:r>
            <a:endParaRPr lang="tr-TR" dirty="0"/>
          </a:p>
        </p:txBody>
      </p:sp>
      <p:pic>
        <p:nvPicPr>
          <p:cNvPr id="29698" name="Picture 2" descr="C:\Users\Q1\Desktop\22321[1]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00702" y="2571744"/>
            <a:ext cx="6166994" cy="301466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umba">
  <a:themeElements>
    <a:clrScheme name="Cumba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Cumba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umba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46</TotalTime>
  <Words>228</Words>
  <Application>Microsoft Office PowerPoint</Application>
  <PresentationFormat>Ekran Gösterisi (4:3)</PresentationFormat>
  <Paragraphs>45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0" baseType="lpstr">
      <vt:lpstr>Cumba</vt:lpstr>
      <vt:lpstr>Internatıonal Black Sea Unıversıty and Educatıon reform</vt:lpstr>
      <vt:lpstr>Ancient Higher Education institutions in Georgia (XI-XI c.)</vt:lpstr>
      <vt:lpstr>Soviet period</vt:lpstr>
      <vt:lpstr>1991-2004</vt:lpstr>
      <vt:lpstr>Since 2005</vt:lpstr>
      <vt:lpstr>IBSU opened in 1995</vt:lpstr>
      <vt:lpstr>Today at IBSU</vt:lpstr>
      <vt:lpstr>Slayt 8</vt:lpstr>
      <vt:lpstr>Thank you for attention</vt:lpstr>
    </vt:vector>
  </TitlesOfParts>
  <Company>Atatürk Üniversitesi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Internatıonal Black Sea Unıversıty and Educatıon reform</dc:title>
  <dc:creator>Q1</dc:creator>
  <cp:lastModifiedBy>Q1</cp:lastModifiedBy>
  <cp:revision>5</cp:revision>
  <dcterms:created xsi:type="dcterms:W3CDTF">2011-06-04T06:20:15Z</dcterms:created>
  <dcterms:modified xsi:type="dcterms:W3CDTF">2011-06-04T07:06:29Z</dcterms:modified>
</cp:coreProperties>
</file>