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diagrams/colors2.xml" ContentType="application/vnd.openxmlformats-officedocument.drawingml.diagramColors+xml"/>
  <Override PartName="/ppt/diagrams/drawing3.xml" ContentType="application/vnd.ms-office.drawingml.diagramDrawing+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61" r:id="rId4"/>
    <p:sldId id="258" r:id="rId5"/>
    <p:sldId id="259" r:id="rId6"/>
    <p:sldId id="260" r:id="rId7"/>
    <p:sldId id="269" r:id="rId8"/>
    <p:sldId id="264" r:id="rId9"/>
    <p:sldId id="265" r:id="rId10"/>
    <p:sldId id="263" r:id="rId11"/>
    <p:sldId id="262" r:id="rId12"/>
    <p:sldId id="266" r:id="rId13"/>
    <p:sldId id="267" r:id="rId14"/>
    <p:sldId id="268" r:id="rId15"/>
    <p:sldId id="275" r:id="rId16"/>
    <p:sldId id="276" r:id="rId17"/>
    <p:sldId id="277" r:id="rId18"/>
    <p:sldId id="278" r:id="rId19"/>
    <p:sldId id="274" r:id="rId20"/>
    <p:sldId id="271" r:id="rId21"/>
    <p:sldId id="272" r:id="rId22"/>
    <p:sldId id="273"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8" d="100"/>
          <a:sy n="88" d="100"/>
        </p:scale>
        <p:origin x="-1062"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1566B6-79B7-4A38-81F3-8424C47DB820}"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ru-RU"/>
        </a:p>
      </dgm:t>
    </dgm:pt>
    <dgm:pt modelId="{CB765630-2C07-4A3F-A9F6-405CE7AE0E2E}">
      <dgm:prSet>
        <dgm:style>
          <a:lnRef idx="1">
            <a:schemeClr val="accent1"/>
          </a:lnRef>
          <a:fillRef idx="2">
            <a:schemeClr val="accent1"/>
          </a:fillRef>
          <a:effectRef idx="1">
            <a:schemeClr val="accent1"/>
          </a:effectRef>
          <a:fontRef idx="minor">
            <a:schemeClr val="dk1"/>
          </a:fontRef>
        </dgm:style>
      </dgm:prSet>
      <dgm:spPr/>
      <dgm:t>
        <a:bodyPr/>
        <a:lstStyle/>
        <a:p>
          <a:pPr rtl="0"/>
          <a:r>
            <a:rPr lang="en-US" b="1" dirty="0" smtClean="0"/>
            <a:t>Great Silk way in Kazakhstan</a:t>
          </a:r>
          <a:r>
            <a:rPr lang="ru-RU" dirty="0" smtClean="0"/>
            <a:t/>
          </a:r>
          <a:br>
            <a:rPr lang="ru-RU" dirty="0" smtClean="0"/>
          </a:br>
          <a:endParaRPr lang="ru-RU" dirty="0"/>
        </a:p>
      </dgm:t>
    </dgm:pt>
    <dgm:pt modelId="{D8F89305-9B2D-4F02-B004-218766372A84}" type="parTrans" cxnId="{5C82591A-92CA-4440-9038-21BD33EEDF0E}">
      <dgm:prSet/>
      <dgm:spPr/>
      <dgm:t>
        <a:bodyPr/>
        <a:lstStyle/>
        <a:p>
          <a:endParaRPr lang="ru-RU"/>
        </a:p>
      </dgm:t>
    </dgm:pt>
    <dgm:pt modelId="{5695428D-3094-47E2-BE98-B0DA5D2F3A17}" type="sibTrans" cxnId="{5C82591A-92CA-4440-9038-21BD33EEDF0E}">
      <dgm:prSet/>
      <dgm:spPr/>
      <dgm:t>
        <a:bodyPr/>
        <a:lstStyle/>
        <a:p>
          <a:endParaRPr lang="ru-RU"/>
        </a:p>
      </dgm:t>
    </dgm:pt>
    <dgm:pt modelId="{8EE80328-D851-4804-A1AD-1EB97E57E8C7}" type="pres">
      <dgm:prSet presAssocID="{231566B6-79B7-4A38-81F3-8424C47DB820}" presName="Name0" presStyleCnt="0">
        <dgm:presLayoutVars>
          <dgm:chMax val="7"/>
          <dgm:dir/>
          <dgm:animLvl val="lvl"/>
          <dgm:resizeHandles val="exact"/>
        </dgm:presLayoutVars>
      </dgm:prSet>
      <dgm:spPr/>
      <dgm:t>
        <a:bodyPr/>
        <a:lstStyle/>
        <a:p>
          <a:endParaRPr lang="ru-RU"/>
        </a:p>
      </dgm:t>
    </dgm:pt>
    <dgm:pt modelId="{035C8FEB-EA7E-4191-8114-2688273C86F0}" type="pres">
      <dgm:prSet presAssocID="{CB765630-2C07-4A3F-A9F6-405CE7AE0E2E}" presName="circle1" presStyleLbl="node1" presStyleIdx="0" presStyleCnt="1"/>
      <dgm:spPr/>
    </dgm:pt>
    <dgm:pt modelId="{0EC989DC-F46A-44DC-A6F4-4546FF602AED}" type="pres">
      <dgm:prSet presAssocID="{CB765630-2C07-4A3F-A9F6-405CE7AE0E2E}" presName="space" presStyleCnt="0"/>
      <dgm:spPr/>
    </dgm:pt>
    <dgm:pt modelId="{86326D55-F7A7-4412-A990-6CE65F484A2B}" type="pres">
      <dgm:prSet presAssocID="{CB765630-2C07-4A3F-A9F6-405CE7AE0E2E}" presName="rect1" presStyleLbl="alignAcc1" presStyleIdx="0" presStyleCnt="1"/>
      <dgm:spPr/>
      <dgm:t>
        <a:bodyPr/>
        <a:lstStyle/>
        <a:p>
          <a:endParaRPr lang="ru-RU"/>
        </a:p>
      </dgm:t>
    </dgm:pt>
    <dgm:pt modelId="{514BBB91-7053-4C33-B431-F56FB80C72D3}" type="pres">
      <dgm:prSet presAssocID="{CB765630-2C07-4A3F-A9F6-405CE7AE0E2E}" presName="rect1ParTxNoCh" presStyleLbl="alignAcc1" presStyleIdx="0" presStyleCnt="1">
        <dgm:presLayoutVars>
          <dgm:chMax val="1"/>
          <dgm:bulletEnabled val="1"/>
        </dgm:presLayoutVars>
      </dgm:prSet>
      <dgm:spPr/>
      <dgm:t>
        <a:bodyPr/>
        <a:lstStyle/>
        <a:p>
          <a:endParaRPr lang="ru-RU"/>
        </a:p>
      </dgm:t>
    </dgm:pt>
  </dgm:ptLst>
  <dgm:cxnLst>
    <dgm:cxn modelId="{07E75244-B9C6-4A5B-9635-E80AC0A02B27}" type="presOf" srcId="{CB765630-2C07-4A3F-A9F6-405CE7AE0E2E}" destId="{514BBB91-7053-4C33-B431-F56FB80C72D3}" srcOrd="1" destOrd="0" presId="urn:microsoft.com/office/officeart/2005/8/layout/target3"/>
    <dgm:cxn modelId="{8F060638-6F00-4D67-9A7A-2569A3122AB7}" type="presOf" srcId="{231566B6-79B7-4A38-81F3-8424C47DB820}" destId="{8EE80328-D851-4804-A1AD-1EB97E57E8C7}" srcOrd="0" destOrd="0" presId="urn:microsoft.com/office/officeart/2005/8/layout/target3"/>
    <dgm:cxn modelId="{5C82591A-92CA-4440-9038-21BD33EEDF0E}" srcId="{231566B6-79B7-4A38-81F3-8424C47DB820}" destId="{CB765630-2C07-4A3F-A9F6-405CE7AE0E2E}" srcOrd="0" destOrd="0" parTransId="{D8F89305-9B2D-4F02-B004-218766372A84}" sibTransId="{5695428D-3094-47E2-BE98-B0DA5D2F3A17}"/>
    <dgm:cxn modelId="{18AF494B-2B65-4D46-B862-C0F0CA492A84}" type="presOf" srcId="{CB765630-2C07-4A3F-A9F6-405CE7AE0E2E}" destId="{86326D55-F7A7-4412-A990-6CE65F484A2B}" srcOrd="0" destOrd="0" presId="urn:microsoft.com/office/officeart/2005/8/layout/target3"/>
    <dgm:cxn modelId="{57446366-2A90-4D99-9244-ECA1907F3FEE}" type="presParOf" srcId="{8EE80328-D851-4804-A1AD-1EB97E57E8C7}" destId="{035C8FEB-EA7E-4191-8114-2688273C86F0}" srcOrd="0" destOrd="0" presId="urn:microsoft.com/office/officeart/2005/8/layout/target3"/>
    <dgm:cxn modelId="{B6A2052B-748E-4499-B83A-DC11C2FE3E2C}" type="presParOf" srcId="{8EE80328-D851-4804-A1AD-1EB97E57E8C7}" destId="{0EC989DC-F46A-44DC-A6F4-4546FF602AED}" srcOrd="1" destOrd="0" presId="urn:microsoft.com/office/officeart/2005/8/layout/target3"/>
    <dgm:cxn modelId="{B8CA6A6A-2519-4904-ABFA-4A44021E8FA9}" type="presParOf" srcId="{8EE80328-D851-4804-A1AD-1EB97E57E8C7}" destId="{86326D55-F7A7-4412-A990-6CE65F484A2B}" srcOrd="2" destOrd="0" presId="urn:microsoft.com/office/officeart/2005/8/layout/target3"/>
    <dgm:cxn modelId="{461ED15E-052C-49E1-9AA6-97E9B6955E0D}" type="presParOf" srcId="{8EE80328-D851-4804-A1AD-1EB97E57E8C7}" destId="{514BBB91-7053-4C33-B431-F56FB80C72D3}" srcOrd="3"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CB43D5-A54B-43E0-B29C-A5C21519E61F}"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ru-RU"/>
        </a:p>
      </dgm:t>
    </dgm:pt>
    <dgm:pt modelId="{F39440BC-3761-435F-8BC9-F0747611D09D}">
      <dgm:prSet custT="1">
        <dgm:style>
          <a:lnRef idx="1">
            <a:schemeClr val="accent1"/>
          </a:lnRef>
          <a:fillRef idx="2">
            <a:schemeClr val="accent1"/>
          </a:fillRef>
          <a:effectRef idx="1">
            <a:schemeClr val="accent1"/>
          </a:effectRef>
          <a:fontRef idx="minor">
            <a:schemeClr val="dk1"/>
          </a:fontRef>
        </dgm:style>
      </dgm:prSet>
      <dgm:spPr/>
      <dgm:t>
        <a:bodyPr/>
        <a:lstStyle/>
        <a:p>
          <a:pPr rtl="0"/>
          <a:endParaRPr lang="en-US" sz="1800" b="1" dirty="0" smtClean="0">
            <a:latin typeface="Times New Roman" pitchFamily="18" charset="0"/>
            <a:cs typeface="Times New Roman" pitchFamily="18" charset="0"/>
          </a:endParaRPr>
        </a:p>
        <a:p>
          <a:pPr rtl="0"/>
          <a:r>
            <a:rPr lang="en-US" sz="1800" b="1" dirty="0" smtClean="0">
              <a:latin typeface="Times New Roman" pitchFamily="18" charset="0"/>
              <a:cs typeface="Times New Roman" pitchFamily="18" charset="0"/>
            </a:rPr>
            <a:t>The Kazakh </a:t>
          </a:r>
          <a:r>
            <a:rPr lang="en-US" sz="1800" b="1" dirty="0" smtClean="0">
              <a:latin typeface="Times New Roman" pitchFamily="18" charset="0"/>
              <a:cs typeface="Times New Roman" pitchFamily="18" charset="0"/>
            </a:rPr>
            <a:t>auto</a:t>
          </a:r>
          <a:r>
            <a:rPr lang="tr-TR" sz="1800" b="1" dirty="0" err="1" smtClean="0">
              <a:latin typeface="Times New Roman" pitchFamily="18" charset="0"/>
              <a:cs typeface="Times New Roman" pitchFamily="18" charset="0"/>
            </a:rPr>
            <a:t>mobıle</a:t>
          </a:r>
          <a:r>
            <a:rPr lang="en-US" sz="1800" b="1" dirty="0" smtClean="0">
              <a:latin typeface="Times New Roman" pitchFamily="18" charset="0"/>
              <a:cs typeface="Times New Roman" pitchFamily="18" charset="0"/>
            </a:rPr>
            <a:t>-road </a:t>
          </a:r>
          <a:r>
            <a:rPr lang="en-US" sz="1800" b="1" dirty="0" smtClean="0">
              <a:latin typeface="Times New Roman" pitchFamily="18" charset="0"/>
              <a:cs typeface="Times New Roman" pitchFamily="18" charset="0"/>
            </a:rPr>
            <a:t>institute by </a:t>
          </a:r>
          <a:r>
            <a:rPr lang="en-US" sz="1800" b="1" dirty="0" err="1" smtClean="0">
              <a:latin typeface="Times New Roman" pitchFamily="18" charset="0"/>
              <a:cs typeface="Times New Roman" pitchFamily="18" charset="0"/>
            </a:rPr>
            <a:t>L.B.Goncharov</a:t>
          </a:r>
          <a:endParaRPr lang="ru-RU" sz="1800" b="1" dirty="0" smtClean="0">
            <a:latin typeface="Times New Roman" pitchFamily="18" charset="0"/>
            <a:cs typeface="Times New Roman" pitchFamily="18" charset="0"/>
          </a:endParaRPr>
        </a:p>
        <a:p>
          <a:pPr rtl="0"/>
          <a:endParaRPr lang="ru-RU" sz="900" dirty="0"/>
        </a:p>
      </dgm:t>
    </dgm:pt>
    <dgm:pt modelId="{F83D59D8-4D64-41EC-8D7D-33F70560AD98}" type="parTrans" cxnId="{86C4A945-6C3D-4F21-8C92-678BF056B317}">
      <dgm:prSet/>
      <dgm:spPr/>
      <dgm:t>
        <a:bodyPr/>
        <a:lstStyle/>
        <a:p>
          <a:endParaRPr lang="ru-RU"/>
        </a:p>
      </dgm:t>
    </dgm:pt>
    <dgm:pt modelId="{D824D28D-5F2C-4110-8BFA-D00C83B47656}" type="sibTrans" cxnId="{86C4A945-6C3D-4F21-8C92-678BF056B317}">
      <dgm:prSet/>
      <dgm:spPr/>
      <dgm:t>
        <a:bodyPr/>
        <a:lstStyle/>
        <a:p>
          <a:endParaRPr lang="ru-RU"/>
        </a:p>
      </dgm:t>
    </dgm:pt>
    <dgm:pt modelId="{800D24E7-BFD7-4EC7-B0ED-5948F9BD473E}">
      <dgm:prSet>
        <dgm:style>
          <a:lnRef idx="1">
            <a:schemeClr val="accent1"/>
          </a:lnRef>
          <a:fillRef idx="2">
            <a:schemeClr val="accent1"/>
          </a:fillRef>
          <a:effectRef idx="1">
            <a:schemeClr val="accent1"/>
          </a:effectRef>
          <a:fontRef idx="minor">
            <a:schemeClr val="dk1"/>
          </a:fontRef>
        </dgm:style>
      </dgm:prSet>
      <dgm:spPr/>
      <dgm:t>
        <a:bodyPr/>
        <a:lstStyle/>
        <a:p>
          <a:pPr rtl="0"/>
          <a:r>
            <a:rPr lang="en-US" dirty="0" err="1" smtClean="0"/>
            <a:t>Dr.Sci.Tech.</a:t>
          </a:r>
          <a:r>
            <a:rPr lang="en-US" b="1" dirty="0" err="1" smtClean="0"/>
            <a:t>professor</a:t>
          </a:r>
          <a:r>
            <a:rPr lang="ru-RU" dirty="0" smtClean="0"/>
            <a:t>Рабат О.Ж.</a:t>
          </a:r>
          <a:endParaRPr lang="ru-RU" dirty="0"/>
        </a:p>
      </dgm:t>
    </dgm:pt>
    <dgm:pt modelId="{790D01E5-C6F4-4EAC-941D-409BA8E47D7F}" type="parTrans" cxnId="{F81FB65F-B1BF-483D-93DB-D96749C2074D}">
      <dgm:prSet/>
      <dgm:spPr/>
      <dgm:t>
        <a:bodyPr/>
        <a:lstStyle/>
        <a:p>
          <a:endParaRPr lang="ru-RU"/>
        </a:p>
      </dgm:t>
    </dgm:pt>
    <dgm:pt modelId="{5CDC3C19-B99C-415A-A307-3121E2591EF6}" type="sibTrans" cxnId="{F81FB65F-B1BF-483D-93DB-D96749C2074D}">
      <dgm:prSet/>
      <dgm:spPr/>
      <dgm:t>
        <a:bodyPr/>
        <a:lstStyle/>
        <a:p>
          <a:endParaRPr lang="ru-RU"/>
        </a:p>
      </dgm:t>
    </dgm:pt>
    <dgm:pt modelId="{306FD1A1-7164-43D4-AACD-B70508415B37}">
      <dgm:prSet custT="1">
        <dgm:style>
          <a:lnRef idx="1">
            <a:schemeClr val="accent1"/>
          </a:lnRef>
          <a:fillRef idx="2">
            <a:schemeClr val="accent1"/>
          </a:fillRef>
          <a:effectRef idx="1">
            <a:schemeClr val="accent1"/>
          </a:effectRef>
          <a:fontRef idx="minor">
            <a:schemeClr val="dk1"/>
          </a:fontRef>
        </dgm:style>
      </dgm:prSet>
      <dgm:spPr/>
      <dgm:t>
        <a:bodyPr/>
        <a:lstStyle/>
        <a:p>
          <a:pPr rtl="0"/>
          <a:endParaRPr lang="en-US" sz="1500" b="1" dirty="0" smtClean="0"/>
        </a:p>
        <a:p>
          <a:pPr rtl="0"/>
          <a:r>
            <a:rPr lang="en-US" sz="2000" b="1" dirty="0" err="1" smtClean="0"/>
            <a:t>Cand.Tech.Sci</a:t>
          </a:r>
          <a:r>
            <a:rPr lang="en-US" sz="2000" b="1" dirty="0" smtClean="0"/>
            <a:t>. (</a:t>
          </a:r>
          <a:r>
            <a:rPr lang="en-US" sz="2000" b="1" dirty="0" err="1" smtClean="0"/>
            <a:t>Ph.D</a:t>
          </a:r>
          <a:r>
            <a:rPr lang="en-US" sz="2000" b="1" dirty="0" smtClean="0"/>
            <a:t>),  </a:t>
          </a:r>
          <a:r>
            <a:rPr lang="en-US" sz="2000" b="1" dirty="0" err="1" smtClean="0"/>
            <a:t>Associane</a:t>
          </a:r>
          <a:r>
            <a:rPr lang="en-US" sz="2000" b="1" dirty="0" smtClean="0"/>
            <a:t>  professor. </a:t>
          </a:r>
          <a:r>
            <a:rPr lang="en-US" sz="2000" b="1" dirty="0" err="1" smtClean="0"/>
            <a:t>Espayeva</a:t>
          </a:r>
          <a:r>
            <a:rPr lang="en-US" sz="2000" b="1" dirty="0" smtClean="0"/>
            <a:t> G.A.</a:t>
          </a:r>
          <a:endParaRPr lang="ru-RU" sz="2000" dirty="0"/>
        </a:p>
      </dgm:t>
    </dgm:pt>
    <dgm:pt modelId="{B12E704D-6DC6-43C7-8AEB-B67DF7D14226}" type="parTrans" cxnId="{7A0BCEB9-45A0-49E3-A21B-85A32C60E919}">
      <dgm:prSet/>
      <dgm:spPr/>
      <dgm:t>
        <a:bodyPr/>
        <a:lstStyle/>
        <a:p>
          <a:endParaRPr lang="ru-RU"/>
        </a:p>
      </dgm:t>
    </dgm:pt>
    <dgm:pt modelId="{20DD0C5F-262D-48CC-88A1-12FC9AB406EE}" type="sibTrans" cxnId="{7A0BCEB9-45A0-49E3-A21B-85A32C60E919}">
      <dgm:prSet/>
      <dgm:spPr/>
      <dgm:t>
        <a:bodyPr/>
        <a:lstStyle/>
        <a:p>
          <a:endParaRPr lang="ru-RU"/>
        </a:p>
      </dgm:t>
    </dgm:pt>
    <dgm:pt modelId="{E484F81D-5E5F-4ADB-8D2A-F3DD2CCF336B}" type="pres">
      <dgm:prSet presAssocID="{BCCB43D5-A54B-43E0-B29C-A5C21519E61F}" presName="Name0" presStyleCnt="0">
        <dgm:presLayoutVars>
          <dgm:chMax val="7"/>
          <dgm:dir/>
          <dgm:animLvl val="lvl"/>
          <dgm:resizeHandles val="exact"/>
        </dgm:presLayoutVars>
      </dgm:prSet>
      <dgm:spPr/>
      <dgm:t>
        <a:bodyPr/>
        <a:lstStyle/>
        <a:p>
          <a:endParaRPr lang="ru-RU"/>
        </a:p>
      </dgm:t>
    </dgm:pt>
    <dgm:pt modelId="{2AE729C4-6FE7-4FE9-A99B-6B1FFDDBF304}" type="pres">
      <dgm:prSet presAssocID="{F39440BC-3761-435F-8BC9-F0747611D09D}" presName="circle1" presStyleLbl="node1" presStyleIdx="0" presStyleCnt="3"/>
      <dgm:spPr/>
    </dgm:pt>
    <dgm:pt modelId="{69669385-2599-410C-B264-28C40D25F732}" type="pres">
      <dgm:prSet presAssocID="{F39440BC-3761-435F-8BC9-F0747611D09D}" presName="space" presStyleCnt="0"/>
      <dgm:spPr/>
    </dgm:pt>
    <dgm:pt modelId="{0469CBDD-58B5-4CA3-B7D4-49F47F3D9E3F}" type="pres">
      <dgm:prSet presAssocID="{F39440BC-3761-435F-8BC9-F0747611D09D}" presName="rect1" presStyleLbl="alignAcc1" presStyleIdx="0" presStyleCnt="3"/>
      <dgm:spPr/>
      <dgm:t>
        <a:bodyPr/>
        <a:lstStyle/>
        <a:p>
          <a:endParaRPr lang="ru-RU"/>
        </a:p>
      </dgm:t>
    </dgm:pt>
    <dgm:pt modelId="{9A40D118-7A1D-4F07-856B-8FF22EAB0E12}" type="pres">
      <dgm:prSet presAssocID="{800D24E7-BFD7-4EC7-B0ED-5948F9BD473E}" presName="vertSpace2" presStyleLbl="node1" presStyleIdx="0" presStyleCnt="3"/>
      <dgm:spPr/>
    </dgm:pt>
    <dgm:pt modelId="{F368C1A7-4CE6-4BAE-8ABC-BE5AB4A7DF55}" type="pres">
      <dgm:prSet presAssocID="{800D24E7-BFD7-4EC7-B0ED-5948F9BD473E}" presName="circle2" presStyleLbl="node1" presStyleIdx="1" presStyleCnt="3"/>
      <dgm:spPr/>
    </dgm:pt>
    <dgm:pt modelId="{236CD504-91A0-4B40-94BC-0B868456EFBF}" type="pres">
      <dgm:prSet presAssocID="{800D24E7-BFD7-4EC7-B0ED-5948F9BD473E}" presName="rect2" presStyleLbl="alignAcc1" presStyleIdx="1" presStyleCnt="3"/>
      <dgm:spPr/>
      <dgm:t>
        <a:bodyPr/>
        <a:lstStyle/>
        <a:p>
          <a:endParaRPr lang="ru-RU"/>
        </a:p>
      </dgm:t>
    </dgm:pt>
    <dgm:pt modelId="{817985C1-2CCC-4878-8A7C-AFA7556ABD95}" type="pres">
      <dgm:prSet presAssocID="{306FD1A1-7164-43D4-AACD-B70508415B37}" presName="vertSpace3" presStyleLbl="node1" presStyleIdx="1" presStyleCnt="3"/>
      <dgm:spPr/>
    </dgm:pt>
    <dgm:pt modelId="{6742DBCE-97A2-4D7D-AE33-89E5B57785E4}" type="pres">
      <dgm:prSet presAssocID="{306FD1A1-7164-43D4-AACD-B70508415B37}" presName="circle3" presStyleLbl="node1" presStyleIdx="2" presStyleCnt="3"/>
      <dgm:spPr/>
    </dgm:pt>
    <dgm:pt modelId="{463D1FEF-3574-438E-8A29-A8DB8B886E3D}" type="pres">
      <dgm:prSet presAssocID="{306FD1A1-7164-43D4-AACD-B70508415B37}" presName="rect3" presStyleLbl="alignAcc1" presStyleIdx="2" presStyleCnt="3" custScaleY="150001"/>
      <dgm:spPr/>
      <dgm:t>
        <a:bodyPr/>
        <a:lstStyle/>
        <a:p>
          <a:endParaRPr lang="ru-RU"/>
        </a:p>
      </dgm:t>
    </dgm:pt>
    <dgm:pt modelId="{C1D7AA50-FA0A-49DC-9DCD-038AA6ABDD83}" type="pres">
      <dgm:prSet presAssocID="{F39440BC-3761-435F-8BC9-F0747611D09D}" presName="rect1ParTxNoCh" presStyleLbl="alignAcc1" presStyleIdx="2" presStyleCnt="3">
        <dgm:presLayoutVars>
          <dgm:chMax val="1"/>
          <dgm:bulletEnabled val="1"/>
        </dgm:presLayoutVars>
      </dgm:prSet>
      <dgm:spPr/>
      <dgm:t>
        <a:bodyPr/>
        <a:lstStyle/>
        <a:p>
          <a:endParaRPr lang="ru-RU"/>
        </a:p>
      </dgm:t>
    </dgm:pt>
    <dgm:pt modelId="{A6D707FF-EE82-44DE-9C48-6CADF0DDDF35}" type="pres">
      <dgm:prSet presAssocID="{800D24E7-BFD7-4EC7-B0ED-5948F9BD473E}" presName="rect2ParTxNoCh" presStyleLbl="alignAcc1" presStyleIdx="2" presStyleCnt="3">
        <dgm:presLayoutVars>
          <dgm:chMax val="1"/>
          <dgm:bulletEnabled val="1"/>
        </dgm:presLayoutVars>
      </dgm:prSet>
      <dgm:spPr/>
      <dgm:t>
        <a:bodyPr/>
        <a:lstStyle/>
        <a:p>
          <a:endParaRPr lang="ru-RU"/>
        </a:p>
      </dgm:t>
    </dgm:pt>
    <dgm:pt modelId="{04C6F591-518D-4075-A692-EBF2B6C930DC}" type="pres">
      <dgm:prSet presAssocID="{306FD1A1-7164-43D4-AACD-B70508415B37}" presName="rect3ParTxNoCh" presStyleLbl="alignAcc1" presStyleIdx="2" presStyleCnt="3">
        <dgm:presLayoutVars>
          <dgm:chMax val="1"/>
          <dgm:bulletEnabled val="1"/>
        </dgm:presLayoutVars>
      </dgm:prSet>
      <dgm:spPr/>
      <dgm:t>
        <a:bodyPr/>
        <a:lstStyle/>
        <a:p>
          <a:endParaRPr lang="ru-RU"/>
        </a:p>
      </dgm:t>
    </dgm:pt>
  </dgm:ptLst>
  <dgm:cxnLst>
    <dgm:cxn modelId="{59BD82AF-5A93-4C18-B0F3-BCFE136B9DBC}" type="presOf" srcId="{F39440BC-3761-435F-8BC9-F0747611D09D}" destId="{0469CBDD-58B5-4CA3-B7D4-49F47F3D9E3F}" srcOrd="0" destOrd="0" presId="urn:microsoft.com/office/officeart/2005/8/layout/target3"/>
    <dgm:cxn modelId="{20217631-C582-4051-A651-A0FF9A820E8B}" type="presOf" srcId="{800D24E7-BFD7-4EC7-B0ED-5948F9BD473E}" destId="{236CD504-91A0-4B40-94BC-0B868456EFBF}" srcOrd="0" destOrd="0" presId="urn:microsoft.com/office/officeart/2005/8/layout/target3"/>
    <dgm:cxn modelId="{86C4A945-6C3D-4F21-8C92-678BF056B317}" srcId="{BCCB43D5-A54B-43E0-B29C-A5C21519E61F}" destId="{F39440BC-3761-435F-8BC9-F0747611D09D}" srcOrd="0" destOrd="0" parTransId="{F83D59D8-4D64-41EC-8D7D-33F70560AD98}" sibTransId="{D824D28D-5F2C-4110-8BFA-D00C83B47656}"/>
    <dgm:cxn modelId="{F81FB65F-B1BF-483D-93DB-D96749C2074D}" srcId="{BCCB43D5-A54B-43E0-B29C-A5C21519E61F}" destId="{800D24E7-BFD7-4EC7-B0ED-5948F9BD473E}" srcOrd="1" destOrd="0" parTransId="{790D01E5-C6F4-4EAC-941D-409BA8E47D7F}" sibTransId="{5CDC3C19-B99C-415A-A307-3121E2591EF6}"/>
    <dgm:cxn modelId="{AF2148C2-EAD3-47B1-BF42-3E7C451D4DD4}" type="presOf" srcId="{800D24E7-BFD7-4EC7-B0ED-5948F9BD473E}" destId="{A6D707FF-EE82-44DE-9C48-6CADF0DDDF35}" srcOrd="1" destOrd="0" presId="urn:microsoft.com/office/officeart/2005/8/layout/target3"/>
    <dgm:cxn modelId="{9013269B-A928-4D16-9D67-416D9BB880B6}" type="presOf" srcId="{BCCB43D5-A54B-43E0-B29C-A5C21519E61F}" destId="{E484F81D-5E5F-4ADB-8D2A-F3DD2CCF336B}" srcOrd="0" destOrd="0" presId="urn:microsoft.com/office/officeart/2005/8/layout/target3"/>
    <dgm:cxn modelId="{7A0BCEB9-45A0-49E3-A21B-85A32C60E919}" srcId="{BCCB43D5-A54B-43E0-B29C-A5C21519E61F}" destId="{306FD1A1-7164-43D4-AACD-B70508415B37}" srcOrd="2" destOrd="0" parTransId="{B12E704D-6DC6-43C7-8AEB-B67DF7D14226}" sibTransId="{20DD0C5F-262D-48CC-88A1-12FC9AB406EE}"/>
    <dgm:cxn modelId="{B2EDBC1E-5493-4345-85A7-EA26B8512946}" type="presOf" srcId="{306FD1A1-7164-43D4-AACD-B70508415B37}" destId="{463D1FEF-3574-438E-8A29-A8DB8B886E3D}" srcOrd="0" destOrd="0" presId="urn:microsoft.com/office/officeart/2005/8/layout/target3"/>
    <dgm:cxn modelId="{2E239340-ED7D-4C25-BBE7-019FFBD48D7A}" type="presOf" srcId="{F39440BC-3761-435F-8BC9-F0747611D09D}" destId="{C1D7AA50-FA0A-49DC-9DCD-038AA6ABDD83}" srcOrd="1" destOrd="0" presId="urn:microsoft.com/office/officeart/2005/8/layout/target3"/>
    <dgm:cxn modelId="{BCD722DD-30C3-40A5-A4C3-C5B2C2FF5AFD}" type="presOf" srcId="{306FD1A1-7164-43D4-AACD-B70508415B37}" destId="{04C6F591-518D-4075-A692-EBF2B6C930DC}" srcOrd="1" destOrd="0" presId="urn:microsoft.com/office/officeart/2005/8/layout/target3"/>
    <dgm:cxn modelId="{3D2172EA-FE5E-44E5-88CF-E34E08E31BC7}" type="presParOf" srcId="{E484F81D-5E5F-4ADB-8D2A-F3DD2CCF336B}" destId="{2AE729C4-6FE7-4FE9-A99B-6B1FFDDBF304}" srcOrd="0" destOrd="0" presId="urn:microsoft.com/office/officeart/2005/8/layout/target3"/>
    <dgm:cxn modelId="{38720A23-859F-4AC0-A7E5-6B6B34B8B3AE}" type="presParOf" srcId="{E484F81D-5E5F-4ADB-8D2A-F3DD2CCF336B}" destId="{69669385-2599-410C-B264-28C40D25F732}" srcOrd="1" destOrd="0" presId="urn:microsoft.com/office/officeart/2005/8/layout/target3"/>
    <dgm:cxn modelId="{DE32A29D-87BC-4AB6-B669-93592F4E6F1B}" type="presParOf" srcId="{E484F81D-5E5F-4ADB-8D2A-F3DD2CCF336B}" destId="{0469CBDD-58B5-4CA3-B7D4-49F47F3D9E3F}" srcOrd="2" destOrd="0" presId="urn:microsoft.com/office/officeart/2005/8/layout/target3"/>
    <dgm:cxn modelId="{23326430-5D08-4426-90D7-B01B7D95D8FD}" type="presParOf" srcId="{E484F81D-5E5F-4ADB-8D2A-F3DD2CCF336B}" destId="{9A40D118-7A1D-4F07-856B-8FF22EAB0E12}" srcOrd="3" destOrd="0" presId="urn:microsoft.com/office/officeart/2005/8/layout/target3"/>
    <dgm:cxn modelId="{E2D36C92-D424-4325-B66C-D51695171B87}" type="presParOf" srcId="{E484F81D-5E5F-4ADB-8D2A-F3DD2CCF336B}" destId="{F368C1A7-4CE6-4BAE-8ABC-BE5AB4A7DF55}" srcOrd="4" destOrd="0" presId="urn:microsoft.com/office/officeart/2005/8/layout/target3"/>
    <dgm:cxn modelId="{77829F6C-360E-4023-8C43-D3A164CE9204}" type="presParOf" srcId="{E484F81D-5E5F-4ADB-8D2A-F3DD2CCF336B}" destId="{236CD504-91A0-4B40-94BC-0B868456EFBF}" srcOrd="5" destOrd="0" presId="urn:microsoft.com/office/officeart/2005/8/layout/target3"/>
    <dgm:cxn modelId="{743178A7-2351-4926-83D0-7EA1BE4788D7}" type="presParOf" srcId="{E484F81D-5E5F-4ADB-8D2A-F3DD2CCF336B}" destId="{817985C1-2CCC-4878-8A7C-AFA7556ABD95}" srcOrd="6" destOrd="0" presId="urn:microsoft.com/office/officeart/2005/8/layout/target3"/>
    <dgm:cxn modelId="{6EE56F40-A4F8-4DC3-A193-3B02A9CB636C}" type="presParOf" srcId="{E484F81D-5E5F-4ADB-8D2A-F3DD2CCF336B}" destId="{6742DBCE-97A2-4D7D-AE33-89E5B57785E4}" srcOrd="7" destOrd="0" presId="urn:microsoft.com/office/officeart/2005/8/layout/target3"/>
    <dgm:cxn modelId="{14CA6255-4057-497D-9C21-770661EC070A}" type="presParOf" srcId="{E484F81D-5E5F-4ADB-8D2A-F3DD2CCF336B}" destId="{463D1FEF-3574-438E-8A29-A8DB8B886E3D}" srcOrd="8" destOrd="0" presId="urn:microsoft.com/office/officeart/2005/8/layout/target3"/>
    <dgm:cxn modelId="{73AE2544-B364-4896-A54B-8B3B66F126BC}" type="presParOf" srcId="{E484F81D-5E5F-4ADB-8D2A-F3DD2CCF336B}" destId="{C1D7AA50-FA0A-49DC-9DCD-038AA6ABDD83}" srcOrd="9" destOrd="0" presId="urn:microsoft.com/office/officeart/2005/8/layout/target3"/>
    <dgm:cxn modelId="{E4B50835-507D-4B14-9EA8-E0CBBA55DBAB}" type="presParOf" srcId="{E484F81D-5E5F-4ADB-8D2A-F3DD2CCF336B}" destId="{A6D707FF-EE82-44DE-9C48-6CADF0DDDF35}" srcOrd="10" destOrd="0" presId="urn:microsoft.com/office/officeart/2005/8/layout/target3"/>
    <dgm:cxn modelId="{E625582F-1E67-4EC7-8F58-39D8678A3869}" type="presParOf" srcId="{E484F81D-5E5F-4ADB-8D2A-F3DD2CCF336B}" destId="{04C6F591-518D-4075-A692-EBF2B6C930DC}" srcOrd="11" destOrd="0" presId="urn:microsoft.com/office/officeart/2005/8/layout/target3"/>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D8312F-F953-442D-A09A-28659C5CD041}"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ru-RU"/>
        </a:p>
      </dgm:t>
    </dgm:pt>
    <dgm:pt modelId="{7F978AC1-EA12-44D4-A9F4-6A3C500EE4F5}">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n-US" sz="1800" b="1" dirty="0" smtClean="0"/>
            <a:t>The transcontinental corridor of Western Europe – the Western China should repeat binding glory of the Great silk way today.</a:t>
          </a:r>
          <a:endParaRPr lang="ru-RU" sz="1800" b="1" dirty="0" smtClean="0"/>
        </a:p>
        <a:p>
          <a:endParaRPr lang="ru-RU" sz="1800" b="1" dirty="0" smtClean="0"/>
        </a:p>
        <a:p>
          <a:pPr rtl="0"/>
          <a:endParaRPr lang="ru-RU" sz="1800" dirty="0"/>
        </a:p>
      </dgm:t>
    </dgm:pt>
    <dgm:pt modelId="{1098010D-2C13-4C49-8355-09ECF62DBD8C}" type="parTrans" cxnId="{D27D0896-35B8-4BFC-A649-BD3870D973C0}">
      <dgm:prSet/>
      <dgm:spPr/>
      <dgm:t>
        <a:bodyPr/>
        <a:lstStyle/>
        <a:p>
          <a:endParaRPr lang="ru-RU"/>
        </a:p>
      </dgm:t>
    </dgm:pt>
    <dgm:pt modelId="{6CA4F7AA-74AE-4465-9E16-42BDA19E3CB2}" type="sibTrans" cxnId="{D27D0896-35B8-4BFC-A649-BD3870D973C0}">
      <dgm:prSet/>
      <dgm:spPr/>
      <dgm:t>
        <a:bodyPr/>
        <a:lstStyle/>
        <a:p>
          <a:endParaRPr lang="ru-RU"/>
        </a:p>
      </dgm:t>
    </dgm:pt>
    <dgm:pt modelId="{435DDC2F-D137-401B-B20E-995D604A66B9}">
      <dgm:prSet custT="1">
        <dgm:style>
          <a:lnRef idx="1">
            <a:schemeClr val="accent1"/>
          </a:lnRef>
          <a:fillRef idx="2">
            <a:schemeClr val="accent1"/>
          </a:fillRef>
          <a:effectRef idx="1">
            <a:schemeClr val="accent1"/>
          </a:effectRef>
          <a:fontRef idx="minor">
            <a:schemeClr val="dk1"/>
          </a:fontRef>
        </dgm:style>
      </dgm:prSet>
      <dgm:spPr/>
      <dgm:t>
        <a:bodyPr/>
        <a:lstStyle/>
        <a:p>
          <a:pPr rtl="0"/>
          <a:endParaRPr lang="en-US" sz="1600" b="0" dirty="0" smtClean="0">
            <a:latin typeface="Times New Roman" pitchFamily="18" charset="0"/>
            <a:cs typeface="Times New Roman" pitchFamily="18" charset="0"/>
          </a:endParaRPr>
        </a:p>
        <a:p>
          <a:pPr rtl="0"/>
          <a:endParaRPr lang="en-US" sz="1600" b="0" dirty="0" smtClean="0">
            <a:latin typeface="Times New Roman" pitchFamily="18" charset="0"/>
            <a:cs typeface="Times New Roman" pitchFamily="18" charset="0"/>
          </a:endParaRPr>
        </a:p>
        <a:p>
          <a:pPr rtl="0"/>
          <a:r>
            <a:rPr lang="en-US" sz="1600" b="0" dirty="0" smtClean="0">
              <a:latin typeface="Times New Roman" pitchFamily="18" charset="0"/>
              <a:cs typeface="Times New Roman" pitchFamily="18" charset="0"/>
            </a:rPr>
            <a:t>The general extent of a corridor on a route St.-Petersburg — Moscow — </a:t>
          </a:r>
          <a:r>
            <a:rPr lang="en-US" sz="1600" b="0" dirty="0" err="1" smtClean="0">
              <a:latin typeface="Times New Roman" pitchFamily="18" charset="0"/>
              <a:cs typeface="Times New Roman" pitchFamily="18" charset="0"/>
            </a:rPr>
            <a:t>Nizhni</a:t>
          </a:r>
          <a:r>
            <a:rPr lang="en-US" sz="1600" b="0" dirty="0" smtClean="0">
              <a:latin typeface="Times New Roman" pitchFamily="18" charset="0"/>
              <a:cs typeface="Times New Roman" pitchFamily="18" charset="0"/>
            </a:rPr>
            <a:t> Novgorod — Kazan — Orenburg — </a:t>
          </a:r>
          <a:r>
            <a:rPr lang="en-US" sz="1600" b="0" dirty="0" err="1" smtClean="0">
              <a:latin typeface="Times New Roman" pitchFamily="18" charset="0"/>
              <a:cs typeface="Times New Roman" pitchFamily="18" charset="0"/>
            </a:rPr>
            <a:t>Aktobe</a:t>
          </a:r>
          <a:r>
            <a:rPr lang="en-US" sz="1600" b="0" dirty="0" smtClean="0">
              <a:latin typeface="Times New Roman" pitchFamily="18" charset="0"/>
              <a:cs typeface="Times New Roman" pitchFamily="18" charset="0"/>
            </a:rPr>
            <a:t> — </a:t>
          </a:r>
          <a:r>
            <a:rPr lang="en-US" sz="1600" b="0" dirty="0" err="1" smtClean="0">
              <a:latin typeface="Times New Roman" pitchFamily="18" charset="0"/>
              <a:cs typeface="Times New Roman" pitchFamily="18" charset="0"/>
            </a:rPr>
            <a:t>Kyzylorda</a:t>
          </a:r>
          <a:r>
            <a:rPr lang="en-US" sz="1600" b="0" dirty="0" smtClean="0">
              <a:latin typeface="Times New Roman" pitchFamily="18" charset="0"/>
              <a:cs typeface="Times New Roman" pitchFamily="18" charset="0"/>
            </a:rPr>
            <a:t> — </a:t>
          </a:r>
          <a:r>
            <a:rPr lang="en-US" sz="1600" b="0" dirty="0" err="1" smtClean="0">
              <a:latin typeface="Times New Roman" pitchFamily="18" charset="0"/>
              <a:cs typeface="Times New Roman" pitchFamily="18" charset="0"/>
            </a:rPr>
            <a:t>Shymkent</a:t>
          </a:r>
          <a:r>
            <a:rPr lang="en-US" sz="1600" b="0" dirty="0" smtClean="0">
              <a:latin typeface="Times New Roman" pitchFamily="18" charset="0"/>
              <a:cs typeface="Times New Roman" pitchFamily="18" charset="0"/>
            </a:rPr>
            <a:t> — </a:t>
          </a:r>
          <a:r>
            <a:rPr lang="en-US" sz="1600" b="0" dirty="0" err="1" smtClean="0">
              <a:latin typeface="Times New Roman" pitchFamily="18" charset="0"/>
              <a:cs typeface="Times New Roman" pitchFamily="18" charset="0"/>
            </a:rPr>
            <a:t>Taraz</a:t>
          </a:r>
          <a:r>
            <a:rPr lang="en-US" sz="1600" b="0" dirty="0" smtClean="0">
              <a:latin typeface="Times New Roman" pitchFamily="18" charset="0"/>
              <a:cs typeface="Times New Roman" pitchFamily="18" charset="0"/>
            </a:rPr>
            <a:t> — </a:t>
          </a:r>
          <a:r>
            <a:rPr lang="en-US" sz="1600" b="0" dirty="0" err="1" smtClean="0">
              <a:latin typeface="Times New Roman" pitchFamily="18" charset="0"/>
              <a:cs typeface="Times New Roman" pitchFamily="18" charset="0"/>
            </a:rPr>
            <a:t>Kordaj</a:t>
          </a:r>
          <a:r>
            <a:rPr lang="en-US" sz="1600" b="0" dirty="0" smtClean="0">
              <a:latin typeface="Times New Roman" pitchFamily="18" charset="0"/>
              <a:cs typeface="Times New Roman" pitchFamily="18" charset="0"/>
            </a:rPr>
            <a:t> — </a:t>
          </a:r>
          <a:r>
            <a:rPr lang="en-US" sz="1600" b="0" dirty="0" err="1" smtClean="0">
              <a:latin typeface="Times New Roman" pitchFamily="18" charset="0"/>
              <a:cs typeface="Times New Roman" pitchFamily="18" charset="0"/>
            </a:rPr>
            <a:t>Almaty</a:t>
          </a:r>
          <a:r>
            <a:rPr lang="en-US" sz="1600" b="0" dirty="0" smtClean="0">
              <a:latin typeface="Times New Roman" pitchFamily="18" charset="0"/>
              <a:cs typeface="Times New Roman" pitchFamily="18" charset="0"/>
            </a:rPr>
            <a:t> — </a:t>
          </a:r>
          <a:r>
            <a:rPr lang="en-US" sz="1600" b="0" dirty="0" err="1" smtClean="0">
              <a:latin typeface="Times New Roman" pitchFamily="18" charset="0"/>
              <a:cs typeface="Times New Roman" pitchFamily="18" charset="0"/>
            </a:rPr>
            <a:t>Horgos</a:t>
          </a:r>
          <a:r>
            <a:rPr lang="en-US" sz="1600" b="0" dirty="0" smtClean="0">
              <a:latin typeface="Times New Roman" pitchFamily="18" charset="0"/>
              <a:cs typeface="Times New Roman" pitchFamily="18" charset="0"/>
            </a:rPr>
            <a:t> — </a:t>
          </a:r>
          <a:r>
            <a:rPr lang="en-US" sz="1600" b="0" dirty="0" err="1" smtClean="0">
              <a:latin typeface="Times New Roman" pitchFamily="18" charset="0"/>
              <a:cs typeface="Times New Roman" pitchFamily="18" charset="0"/>
            </a:rPr>
            <a:t>Urumchi</a:t>
          </a:r>
          <a:r>
            <a:rPr lang="en-US" sz="1600" b="0" dirty="0" smtClean="0">
              <a:latin typeface="Times New Roman" pitchFamily="18" charset="0"/>
              <a:cs typeface="Times New Roman" pitchFamily="18" charset="0"/>
            </a:rPr>
            <a:t> — Lanchow — Cheng-</a:t>
          </a:r>
          <a:r>
            <a:rPr lang="en-US" sz="1600" b="0" dirty="0" err="1" smtClean="0">
              <a:latin typeface="Times New Roman" pitchFamily="18" charset="0"/>
              <a:cs typeface="Times New Roman" pitchFamily="18" charset="0"/>
            </a:rPr>
            <a:t>chou</a:t>
          </a:r>
          <a:r>
            <a:rPr lang="en-US" sz="1600" b="0" dirty="0" smtClean="0">
              <a:latin typeface="Times New Roman" pitchFamily="18" charset="0"/>
              <a:cs typeface="Times New Roman" pitchFamily="18" charset="0"/>
            </a:rPr>
            <a:t> — </a:t>
          </a:r>
          <a:r>
            <a:rPr lang="en-US" sz="1600" b="0" dirty="0" err="1" smtClean="0">
              <a:latin typeface="Times New Roman" pitchFamily="18" charset="0"/>
              <a:cs typeface="Times New Roman" pitchFamily="18" charset="0"/>
            </a:rPr>
            <a:t>Ljanjungan</a:t>
          </a:r>
          <a:r>
            <a:rPr lang="en-US" sz="1600" b="0" dirty="0" smtClean="0">
              <a:latin typeface="Times New Roman" pitchFamily="18" charset="0"/>
              <a:cs typeface="Times New Roman" pitchFamily="18" charset="0"/>
            </a:rPr>
            <a:t> makes 8,445 thousand in km. From them 2,233 thousand in km on territories of Russia, 3,425 thousand in km — China.</a:t>
          </a:r>
          <a:endParaRPr lang="ru-RU" sz="1600" b="0" dirty="0" smtClean="0">
            <a:latin typeface="Times New Roman" pitchFamily="18" charset="0"/>
            <a:cs typeface="Times New Roman" pitchFamily="18" charset="0"/>
          </a:endParaRPr>
        </a:p>
        <a:p>
          <a:endParaRPr lang="ru-RU" sz="1600" b="0" dirty="0" smtClean="0">
            <a:latin typeface="Times New Roman" pitchFamily="18" charset="0"/>
            <a:cs typeface="Times New Roman" pitchFamily="18" charset="0"/>
          </a:endParaRPr>
        </a:p>
        <a:p>
          <a:pPr rtl="0"/>
          <a:endParaRPr lang="ru-RU" sz="1600" b="0" dirty="0">
            <a:latin typeface="Times New Roman" pitchFamily="18" charset="0"/>
            <a:cs typeface="Times New Roman" pitchFamily="18" charset="0"/>
          </a:endParaRPr>
        </a:p>
      </dgm:t>
    </dgm:pt>
    <dgm:pt modelId="{189C7211-1711-4C58-A7BF-FD960DB43543}" type="parTrans" cxnId="{E3D31106-FF36-4701-8C68-8ECD0C5D99D3}">
      <dgm:prSet/>
      <dgm:spPr/>
      <dgm:t>
        <a:bodyPr/>
        <a:lstStyle/>
        <a:p>
          <a:endParaRPr lang="ru-RU"/>
        </a:p>
      </dgm:t>
    </dgm:pt>
    <dgm:pt modelId="{DF4656BB-B0A7-4268-AF05-27300053DEC2}" type="sibTrans" cxnId="{E3D31106-FF36-4701-8C68-8ECD0C5D99D3}">
      <dgm:prSet/>
      <dgm:spPr/>
      <dgm:t>
        <a:bodyPr/>
        <a:lstStyle/>
        <a:p>
          <a:endParaRPr lang="ru-RU"/>
        </a:p>
      </dgm:t>
    </dgm:pt>
    <dgm:pt modelId="{B20928F7-694F-4EA1-BA8D-F743E27FE479}">
      <dgm:prSet>
        <dgm:style>
          <a:lnRef idx="1">
            <a:schemeClr val="accent1"/>
          </a:lnRef>
          <a:fillRef idx="2">
            <a:schemeClr val="accent1"/>
          </a:fillRef>
          <a:effectRef idx="1">
            <a:schemeClr val="accent1"/>
          </a:effectRef>
          <a:fontRef idx="minor">
            <a:schemeClr val="dk1"/>
          </a:fontRef>
        </dgm:style>
      </dgm:prSet>
      <dgm:spPr/>
      <dgm:t>
        <a:bodyPr/>
        <a:lstStyle/>
        <a:p>
          <a:pPr rtl="0"/>
          <a:r>
            <a:rPr lang="en-US" dirty="0" smtClean="0">
              <a:latin typeface="Times New Roman" pitchFamily="18" charset="0"/>
              <a:cs typeface="Times New Roman" pitchFamily="18" charset="0"/>
            </a:rPr>
            <a:t>In Kazakhstan, within the limits of the reconstruction project  is 2452 km. Thus in the Aktyubinsk area - 358 km., </a:t>
          </a:r>
          <a:r>
            <a:rPr lang="en-US" dirty="0" err="1" smtClean="0">
              <a:latin typeface="Times New Roman" pitchFamily="18" charset="0"/>
              <a:cs typeface="Times New Roman" pitchFamily="18" charset="0"/>
            </a:rPr>
            <a:t>Kyzylorda</a:t>
          </a:r>
          <a:r>
            <a:rPr lang="en-US" dirty="0" smtClean="0">
              <a:latin typeface="Times New Roman" pitchFamily="18" charset="0"/>
              <a:cs typeface="Times New Roman" pitchFamily="18" charset="0"/>
            </a:rPr>
            <a:t> area - 817 km., South Kazakhstan - 458 km., </a:t>
          </a:r>
          <a:r>
            <a:rPr lang="en-US" dirty="0" err="1" smtClean="0">
              <a:latin typeface="Times New Roman" pitchFamily="18" charset="0"/>
              <a:cs typeface="Times New Roman" pitchFamily="18" charset="0"/>
            </a:rPr>
            <a:t>Zhambyl</a:t>
          </a:r>
          <a:r>
            <a:rPr lang="en-US" dirty="0" smtClean="0">
              <a:latin typeface="Times New Roman" pitchFamily="18" charset="0"/>
              <a:cs typeface="Times New Roman" pitchFamily="18" charset="0"/>
            </a:rPr>
            <a:t> area - 480 km., Almaty-339 km. All order of 90 % of roads of the country.</a:t>
          </a:r>
          <a:endParaRPr lang="ru-RU" dirty="0" smtClean="0">
            <a:latin typeface="Times New Roman" pitchFamily="18" charset="0"/>
            <a:cs typeface="Times New Roman" pitchFamily="18" charset="0"/>
          </a:endParaRPr>
        </a:p>
        <a:p>
          <a:pPr rtl="0"/>
          <a:endParaRPr lang="ru-RU" dirty="0">
            <a:latin typeface="Times New Roman" pitchFamily="18" charset="0"/>
            <a:cs typeface="Times New Roman" pitchFamily="18" charset="0"/>
          </a:endParaRPr>
        </a:p>
      </dgm:t>
    </dgm:pt>
    <dgm:pt modelId="{74F0A5AF-2423-464B-8313-F4BFC89F6A37}" type="parTrans" cxnId="{59C80424-696E-451E-B4F0-AEDA0EDDD356}">
      <dgm:prSet/>
      <dgm:spPr/>
      <dgm:t>
        <a:bodyPr/>
        <a:lstStyle/>
        <a:p>
          <a:endParaRPr lang="ru-RU"/>
        </a:p>
      </dgm:t>
    </dgm:pt>
    <dgm:pt modelId="{741DA741-32FC-4D40-A923-D800B52FAAD1}" type="sibTrans" cxnId="{59C80424-696E-451E-B4F0-AEDA0EDDD356}">
      <dgm:prSet/>
      <dgm:spPr/>
      <dgm:t>
        <a:bodyPr/>
        <a:lstStyle/>
        <a:p>
          <a:endParaRPr lang="ru-RU"/>
        </a:p>
      </dgm:t>
    </dgm:pt>
    <dgm:pt modelId="{66BAC00B-FE19-4955-A4C8-BE425CCFBA31}" type="pres">
      <dgm:prSet presAssocID="{60D8312F-F953-442D-A09A-28659C5CD041}" presName="Name0" presStyleCnt="0">
        <dgm:presLayoutVars>
          <dgm:chMax val="7"/>
          <dgm:dir/>
          <dgm:animLvl val="lvl"/>
          <dgm:resizeHandles val="exact"/>
        </dgm:presLayoutVars>
      </dgm:prSet>
      <dgm:spPr/>
      <dgm:t>
        <a:bodyPr/>
        <a:lstStyle/>
        <a:p>
          <a:endParaRPr lang="ru-RU"/>
        </a:p>
      </dgm:t>
    </dgm:pt>
    <dgm:pt modelId="{78FE20E5-5908-4AC5-9A51-9A32A6C701A9}" type="pres">
      <dgm:prSet presAssocID="{7F978AC1-EA12-44D4-A9F4-6A3C500EE4F5}" presName="circle1" presStyleLbl="node1" presStyleIdx="0" presStyleCnt="3"/>
      <dgm:spPr/>
    </dgm:pt>
    <dgm:pt modelId="{FE5F1613-6ED2-489E-BE84-A556C2842FB1}" type="pres">
      <dgm:prSet presAssocID="{7F978AC1-EA12-44D4-A9F4-6A3C500EE4F5}" presName="space" presStyleCnt="0"/>
      <dgm:spPr/>
    </dgm:pt>
    <dgm:pt modelId="{D80DE4FB-85BC-4A98-828B-5DAAA53DB985}" type="pres">
      <dgm:prSet presAssocID="{7F978AC1-EA12-44D4-A9F4-6A3C500EE4F5}" presName="rect1" presStyleLbl="alignAcc1" presStyleIdx="0" presStyleCnt="3"/>
      <dgm:spPr/>
      <dgm:t>
        <a:bodyPr/>
        <a:lstStyle/>
        <a:p>
          <a:endParaRPr lang="ru-RU"/>
        </a:p>
      </dgm:t>
    </dgm:pt>
    <dgm:pt modelId="{9E2EE00D-25CB-460C-943A-108FEC1A9A22}" type="pres">
      <dgm:prSet presAssocID="{435DDC2F-D137-401B-B20E-995D604A66B9}" presName="vertSpace2" presStyleLbl="node1" presStyleIdx="0" presStyleCnt="3"/>
      <dgm:spPr/>
    </dgm:pt>
    <dgm:pt modelId="{D88ACE64-40C9-4E34-8D82-62403E4CE290}" type="pres">
      <dgm:prSet presAssocID="{435DDC2F-D137-401B-B20E-995D604A66B9}" presName="circle2" presStyleLbl="node1" presStyleIdx="1" presStyleCnt="3"/>
      <dgm:spPr/>
    </dgm:pt>
    <dgm:pt modelId="{2873A04B-F245-4371-85C4-5A8030099D7F}" type="pres">
      <dgm:prSet presAssocID="{435DDC2F-D137-401B-B20E-995D604A66B9}" presName="rect2" presStyleLbl="alignAcc1" presStyleIdx="1" presStyleCnt="3"/>
      <dgm:spPr/>
      <dgm:t>
        <a:bodyPr/>
        <a:lstStyle/>
        <a:p>
          <a:endParaRPr lang="ru-RU"/>
        </a:p>
      </dgm:t>
    </dgm:pt>
    <dgm:pt modelId="{9A518A84-92D8-4191-BFBC-5A11EFCD2CBC}" type="pres">
      <dgm:prSet presAssocID="{B20928F7-694F-4EA1-BA8D-F743E27FE479}" presName="vertSpace3" presStyleLbl="node1" presStyleIdx="1" presStyleCnt="3"/>
      <dgm:spPr/>
    </dgm:pt>
    <dgm:pt modelId="{62FCF0EE-C258-4563-A4CF-0EA7698824EF}" type="pres">
      <dgm:prSet presAssocID="{B20928F7-694F-4EA1-BA8D-F743E27FE479}" presName="circle3" presStyleLbl="node1" presStyleIdx="2" presStyleCnt="3"/>
      <dgm:spPr/>
    </dgm:pt>
    <dgm:pt modelId="{10FDA8BA-DD8F-4889-AEA9-DC2E479482B0}" type="pres">
      <dgm:prSet presAssocID="{B20928F7-694F-4EA1-BA8D-F743E27FE479}" presName="rect3" presStyleLbl="alignAcc1" presStyleIdx="2" presStyleCnt="3"/>
      <dgm:spPr/>
      <dgm:t>
        <a:bodyPr/>
        <a:lstStyle/>
        <a:p>
          <a:endParaRPr lang="ru-RU"/>
        </a:p>
      </dgm:t>
    </dgm:pt>
    <dgm:pt modelId="{BEF3EDF0-780D-4384-A18A-D583C3B92F13}" type="pres">
      <dgm:prSet presAssocID="{7F978AC1-EA12-44D4-A9F4-6A3C500EE4F5}" presName="rect1ParTxNoCh" presStyleLbl="alignAcc1" presStyleIdx="2" presStyleCnt="3">
        <dgm:presLayoutVars>
          <dgm:chMax val="1"/>
          <dgm:bulletEnabled val="1"/>
        </dgm:presLayoutVars>
      </dgm:prSet>
      <dgm:spPr/>
      <dgm:t>
        <a:bodyPr/>
        <a:lstStyle/>
        <a:p>
          <a:endParaRPr lang="ru-RU"/>
        </a:p>
      </dgm:t>
    </dgm:pt>
    <dgm:pt modelId="{70A9049F-6F0A-42BD-80C0-747AAD1BE51C}" type="pres">
      <dgm:prSet presAssocID="{435DDC2F-D137-401B-B20E-995D604A66B9}" presName="rect2ParTxNoCh" presStyleLbl="alignAcc1" presStyleIdx="2" presStyleCnt="3">
        <dgm:presLayoutVars>
          <dgm:chMax val="1"/>
          <dgm:bulletEnabled val="1"/>
        </dgm:presLayoutVars>
      </dgm:prSet>
      <dgm:spPr/>
      <dgm:t>
        <a:bodyPr/>
        <a:lstStyle/>
        <a:p>
          <a:endParaRPr lang="ru-RU"/>
        </a:p>
      </dgm:t>
    </dgm:pt>
    <dgm:pt modelId="{D0D3BDB7-9064-4565-A15B-E11CA8D99855}" type="pres">
      <dgm:prSet presAssocID="{B20928F7-694F-4EA1-BA8D-F743E27FE479}" presName="rect3ParTxNoCh" presStyleLbl="alignAcc1" presStyleIdx="2" presStyleCnt="3">
        <dgm:presLayoutVars>
          <dgm:chMax val="1"/>
          <dgm:bulletEnabled val="1"/>
        </dgm:presLayoutVars>
      </dgm:prSet>
      <dgm:spPr/>
      <dgm:t>
        <a:bodyPr/>
        <a:lstStyle/>
        <a:p>
          <a:endParaRPr lang="ru-RU"/>
        </a:p>
      </dgm:t>
    </dgm:pt>
  </dgm:ptLst>
  <dgm:cxnLst>
    <dgm:cxn modelId="{D27D0896-35B8-4BFC-A649-BD3870D973C0}" srcId="{60D8312F-F953-442D-A09A-28659C5CD041}" destId="{7F978AC1-EA12-44D4-A9F4-6A3C500EE4F5}" srcOrd="0" destOrd="0" parTransId="{1098010D-2C13-4C49-8355-09ECF62DBD8C}" sibTransId="{6CA4F7AA-74AE-4465-9E16-42BDA19E3CB2}"/>
    <dgm:cxn modelId="{27F3DC9A-A0EB-45FC-8BD6-2F2B93B574C8}" type="presOf" srcId="{7F978AC1-EA12-44D4-A9F4-6A3C500EE4F5}" destId="{BEF3EDF0-780D-4384-A18A-D583C3B92F13}" srcOrd="1" destOrd="0" presId="urn:microsoft.com/office/officeart/2005/8/layout/target3"/>
    <dgm:cxn modelId="{4093DCB9-3C66-4AF6-8612-46D798BCF905}" type="presOf" srcId="{7F978AC1-EA12-44D4-A9F4-6A3C500EE4F5}" destId="{D80DE4FB-85BC-4A98-828B-5DAAA53DB985}" srcOrd="0" destOrd="0" presId="urn:microsoft.com/office/officeart/2005/8/layout/target3"/>
    <dgm:cxn modelId="{629F0665-FD18-47E6-B908-0D7E7594D877}" type="presOf" srcId="{60D8312F-F953-442D-A09A-28659C5CD041}" destId="{66BAC00B-FE19-4955-A4C8-BE425CCFBA31}" srcOrd="0" destOrd="0" presId="urn:microsoft.com/office/officeart/2005/8/layout/target3"/>
    <dgm:cxn modelId="{89216946-2DDC-4D9F-B5F8-1EF5231BBABB}" type="presOf" srcId="{B20928F7-694F-4EA1-BA8D-F743E27FE479}" destId="{10FDA8BA-DD8F-4889-AEA9-DC2E479482B0}" srcOrd="0" destOrd="0" presId="urn:microsoft.com/office/officeart/2005/8/layout/target3"/>
    <dgm:cxn modelId="{E3D31106-FF36-4701-8C68-8ECD0C5D99D3}" srcId="{60D8312F-F953-442D-A09A-28659C5CD041}" destId="{435DDC2F-D137-401B-B20E-995D604A66B9}" srcOrd="1" destOrd="0" parTransId="{189C7211-1711-4C58-A7BF-FD960DB43543}" sibTransId="{DF4656BB-B0A7-4268-AF05-27300053DEC2}"/>
    <dgm:cxn modelId="{32900391-EC13-4C5F-9CE2-EBD838DD7AD0}" type="presOf" srcId="{435DDC2F-D137-401B-B20E-995D604A66B9}" destId="{2873A04B-F245-4371-85C4-5A8030099D7F}" srcOrd="0" destOrd="0" presId="urn:microsoft.com/office/officeart/2005/8/layout/target3"/>
    <dgm:cxn modelId="{59C80424-696E-451E-B4F0-AEDA0EDDD356}" srcId="{60D8312F-F953-442D-A09A-28659C5CD041}" destId="{B20928F7-694F-4EA1-BA8D-F743E27FE479}" srcOrd="2" destOrd="0" parTransId="{74F0A5AF-2423-464B-8313-F4BFC89F6A37}" sibTransId="{741DA741-32FC-4D40-A923-D800B52FAAD1}"/>
    <dgm:cxn modelId="{CB0B97AE-8FBF-47DB-B10B-797B1BC19DB0}" type="presOf" srcId="{B20928F7-694F-4EA1-BA8D-F743E27FE479}" destId="{D0D3BDB7-9064-4565-A15B-E11CA8D99855}" srcOrd="1" destOrd="0" presId="urn:microsoft.com/office/officeart/2005/8/layout/target3"/>
    <dgm:cxn modelId="{A3F838D4-556C-4EB8-B0C9-68DA5D82C105}" type="presOf" srcId="{435DDC2F-D137-401B-B20E-995D604A66B9}" destId="{70A9049F-6F0A-42BD-80C0-747AAD1BE51C}" srcOrd="1" destOrd="0" presId="urn:microsoft.com/office/officeart/2005/8/layout/target3"/>
    <dgm:cxn modelId="{5F8B8DC0-E0EF-44F2-924F-87EB84CAC1BF}" type="presParOf" srcId="{66BAC00B-FE19-4955-A4C8-BE425CCFBA31}" destId="{78FE20E5-5908-4AC5-9A51-9A32A6C701A9}" srcOrd="0" destOrd="0" presId="urn:microsoft.com/office/officeart/2005/8/layout/target3"/>
    <dgm:cxn modelId="{5D52C51A-2FEF-4650-9839-8BA3AA6A4FEA}" type="presParOf" srcId="{66BAC00B-FE19-4955-A4C8-BE425CCFBA31}" destId="{FE5F1613-6ED2-489E-BE84-A556C2842FB1}" srcOrd="1" destOrd="0" presId="urn:microsoft.com/office/officeart/2005/8/layout/target3"/>
    <dgm:cxn modelId="{EDC8DA4F-6A2A-4EDD-A64D-5DE15A90C8C4}" type="presParOf" srcId="{66BAC00B-FE19-4955-A4C8-BE425CCFBA31}" destId="{D80DE4FB-85BC-4A98-828B-5DAAA53DB985}" srcOrd="2" destOrd="0" presId="urn:microsoft.com/office/officeart/2005/8/layout/target3"/>
    <dgm:cxn modelId="{87ADDCFD-AFBD-488B-808F-8E2B897EC593}" type="presParOf" srcId="{66BAC00B-FE19-4955-A4C8-BE425CCFBA31}" destId="{9E2EE00D-25CB-460C-943A-108FEC1A9A22}" srcOrd="3" destOrd="0" presId="urn:microsoft.com/office/officeart/2005/8/layout/target3"/>
    <dgm:cxn modelId="{EB0954CD-CE6B-4B7D-8C8D-DD017A141B8C}" type="presParOf" srcId="{66BAC00B-FE19-4955-A4C8-BE425CCFBA31}" destId="{D88ACE64-40C9-4E34-8D82-62403E4CE290}" srcOrd="4" destOrd="0" presId="urn:microsoft.com/office/officeart/2005/8/layout/target3"/>
    <dgm:cxn modelId="{147A1E3B-B789-4B00-B77D-B5A189DD9A99}" type="presParOf" srcId="{66BAC00B-FE19-4955-A4C8-BE425CCFBA31}" destId="{2873A04B-F245-4371-85C4-5A8030099D7F}" srcOrd="5" destOrd="0" presId="urn:microsoft.com/office/officeart/2005/8/layout/target3"/>
    <dgm:cxn modelId="{E1677E6C-0BA6-40D4-9321-493B42F9BD62}" type="presParOf" srcId="{66BAC00B-FE19-4955-A4C8-BE425CCFBA31}" destId="{9A518A84-92D8-4191-BFBC-5A11EFCD2CBC}" srcOrd="6" destOrd="0" presId="urn:microsoft.com/office/officeart/2005/8/layout/target3"/>
    <dgm:cxn modelId="{2F10F1FA-EC79-40AE-8168-C2029EC779E4}" type="presParOf" srcId="{66BAC00B-FE19-4955-A4C8-BE425CCFBA31}" destId="{62FCF0EE-C258-4563-A4CF-0EA7698824EF}" srcOrd="7" destOrd="0" presId="urn:microsoft.com/office/officeart/2005/8/layout/target3"/>
    <dgm:cxn modelId="{AACEBCAF-CEFF-477F-82CB-E3E3F7B46C30}" type="presParOf" srcId="{66BAC00B-FE19-4955-A4C8-BE425CCFBA31}" destId="{10FDA8BA-DD8F-4889-AEA9-DC2E479482B0}" srcOrd="8" destOrd="0" presId="urn:microsoft.com/office/officeart/2005/8/layout/target3"/>
    <dgm:cxn modelId="{4CC3AC81-E04B-49CD-9BB0-3FBF895B74FC}" type="presParOf" srcId="{66BAC00B-FE19-4955-A4C8-BE425CCFBA31}" destId="{BEF3EDF0-780D-4384-A18A-D583C3B92F13}" srcOrd="9" destOrd="0" presId="urn:microsoft.com/office/officeart/2005/8/layout/target3"/>
    <dgm:cxn modelId="{05FE615D-8326-447E-B64B-ECAF690B46FD}" type="presParOf" srcId="{66BAC00B-FE19-4955-A4C8-BE425CCFBA31}" destId="{70A9049F-6F0A-42BD-80C0-747AAD1BE51C}" srcOrd="10" destOrd="0" presId="urn:microsoft.com/office/officeart/2005/8/layout/target3"/>
    <dgm:cxn modelId="{E9ACDBE6-C697-45DA-9E52-35BEBB9FE7E2}" type="presParOf" srcId="{66BAC00B-FE19-4955-A4C8-BE425CCFBA31}" destId="{D0D3BDB7-9064-4565-A15B-E11CA8D99855}" srcOrd="11"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82C403-38B1-457C-90D5-5C8963471A6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7B7D38A7-5BFE-4D7C-B6AD-37F8E785AB11}">
      <dgm:prSet custT="1"/>
      <dgm:spPr/>
      <dgm:t>
        <a:bodyPr/>
        <a:lstStyle/>
        <a:p>
          <a:pPr rtl="0"/>
          <a:r>
            <a:rPr lang="en-US" sz="2400" dirty="0" smtClean="0"/>
            <a:t>Transport building (the Bachelor degree, the Magistracy)</a:t>
          </a:r>
          <a:endParaRPr lang="ru-RU" sz="2400" dirty="0"/>
        </a:p>
      </dgm:t>
    </dgm:pt>
    <dgm:pt modelId="{A27B7D43-03B6-412D-8E26-DD9493AAC10E}" type="parTrans" cxnId="{E565E631-CB3E-43DC-935D-6ABC0509FDE3}">
      <dgm:prSet/>
      <dgm:spPr/>
      <dgm:t>
        <a:bodyPr/>
        <a:lstStyle/>
        <a:p>
          <a:endParaRPr lang="ru-RU"/>
        </a:p>
      </dgm:t>
    </dgm:pt>
    <dgm:pt modelId="{5CDA7FAA-6303-46D5-95BB-B03241C2B199}" type="sibTrans" cxnId="{E565E631-CB3E-43DC-935D-6ABC0509FDE3}">
      <dgm:prSet/>
      <dgm:spPr/>
      <dgm:t>
        <a:bodyPr/>
        <a:lstStyle/>
        <a:p>
          <a:endParaRPr lang="ru-RU"/>
        </a:p>
      </dgm:t>
    </dgm:pt>
    <dgm:pt modelId="{0B685123-8763-41DC-923F-1EC86FBA0966}">
      <dgm:prSet custT="1"/>
      <dgm:spPr/>
      <dgm:t>
        <a:bodyPr/>
        <a:lstStyle/>
        <a:p>
          <a:pPr rtl="0"/>
          <a:r>
            <a:rPr lang="en-US" sz="2000" dirty="0" smtClean="0"/>
            <a:t>Building (the Bachelor degree, the Magistracy)</a:t>
          </a:r>
          <a:endParaRPr lang="ru-RU" sz="2000" dirty="0"/>
        </a:p>
      </dgm:t>
    </dgm:pt>
    <dgm:pt modelId="{354A34AD-5AE3-4FCF-A682-3171FC5868B4}" type="parTrans" cxnId="{A90EC18F-E54D-4FC5-9175-46A684DB0831}">
      <dgm:prSet/>
      <dgm:spPr/>
      <dgm:t>
        <a:bodyPr/>
        <a:lstStyle/>
        <a:p>
          <a:endParaRPr lang="ru-RU"/>
        </a:p>
      </dgm:t>
    </dgm:pt>
    <dgm:pt modelId="{A369041D-BFE0-480C-8384-5F90EEC78B20}" type="sibTrans" cxnId="{A90EC18F-E54D-4FC5-9175-46A684DB0831}">
      <dgm:prSet/>
      <dgm:spPr/>
      <dgm:t>
        <a:bodyPr/>
        <a:lstStyle/>
        <a:p>
          <a:endParaRPr lang="ru-RU"/>
        </a:p>
      </dgm:t>
    </dgm:pt>
    <dgm:pt modelId="{0F66EF8B-F9B6-4BD1-8AB4-4DD5BBEB8E77}">
      <dgm:prSet custT="1"/>
      <dgm:spPr/>
      <dgm:t>
        <a:bodyPr/>
        <a:lstStyle/>
        <a:p>
          <a:pPr rtl="0"/>
          <a:r>
            <a:rPr lang="en-US" sz="2000" dirty="0" smtClean="0"/>
            <a:t>Manufacture of building materials, products and designs</a:t>
          </a:r>
          <a:endParaRPr lang="ru-RU" sz="2000" dirty="0"/>
        </a:p>
      </dgm:t>
    </dgm:pt>
    <dgm:pt modelId="{F32058D1-92A8-4BBA-8589-2FD897266196}" type="parTrans" cxnId="{619A9E51-AB8F-4551-B2E8-337D1CC99262}">
      <dgm:prSet/>
      <dgm:spPr/>
      <dgm:t>
        <a:bodyPr/>
        <a:lstStyle/>
        <a:p>
          <a:endParaRPr lang="ru-RU"/>
        </a:p>
      </dgm:t>
    </dgm:pt>
    <dgm:pt modelId="{C62C694E-D92E-42D0-9F8A-38226F7D8302}" type="sibTrans" cxnId="{619A9E51-AB8F-4551-B2E8-337D1CC99262}">
      <dgm:prSet/>
      <dgm:spPr/>
      <dgm:t>
        <a:bodyPr/>
        <a:lstStyle/>
        <a:p>
          <a:endParaRPr lang="ru-RU"/>
        </a:p>
      </dgm:t>
    </dgm:pt>
    <dgm:pt modelId="{DF1087C2-6A95-4617-9577-1E7B12A5B370}">
      <dgm:prSet custT="1"/>
      <dgm:spPr/>
      <dgm:t>
        <a:bodyPr/>
        <a:lstStyle/>
        <a:p>
          <a:pPr rtl="0"/>
          <a:endParaRPr lang="en-US" sz="2000" dirty="0" smtClean="0"/>
        </a:p>
        <a:p>
          <a:pPr rtl="0"/>
          <a:r>
            <a:rPr lang="en-US" sz="2000" dirty="0" smtClean="0"/>
            <a:t>Transport, the transport </a:t>
          </a:r>
          <a:r>
            <a:rPr lang="en-US" sz="2000" dirty="0" err="1" smtClean="0"/>
            <a:t>technics</a:t>
          </a:r>
          <a:r>
            <a:rPr lang="en-US" sz="2000" dirty="0" smtClean="0"/>
            <a:t> and technologies (the Bachelor degree, the Magistracy)</a:t>
          </a:r>
          <a:endParaRPr lang="ru-RU" sz="2000" dirty="0" smtClean="0"/>
        </a:p>
        <a:p>
          <a:endParaRPr lang="ru-RU" sz="800" dirty="0" smtClean="0"/>
        </a:p>
        <a:p>
          <a:pPr rtl="0"/>
          <a:endParaRPr lang="ru-RU" sz="800" dirty="0"/>
        </a:p>
      </dgm:t>
    </dgm:pt>
    <dgm:pt modelId="{8AEACB74-AB79-4E7E-B958-CCD388251A5C}" type="parTrans" cxnId="{1C111FE3-8873-4709-AC5C-02737C7C6784}">
      <dgm:prSet/>
      <dgm:spPr/>
      <dgm:t>
        <a:bodyPr/>
        <a:lstStyle/>
        <a:p>
          <a:endParaRPr lang="ru-RU"/>
        </a:p>
      </dgm:t>
    </dgm:pt>
    <dgm:pt modelId="{6E28574B-1A0D-4AF4-B48D-ED0CF1F699E2}" type="sibTrans" cxnId="{1C111FE3-8873-4709-AC5C-02737C7C6784}">
      <dgm:prSet/>
      <dgm:spPr/>
      <dgm:t>
        <a:bodyPr/>
        <a:lstStyle/>
        <a:p>
          <a:endParaRPr lang="ru-RU"/>
        </a:p>
      </dgm:t>
    </dgm:pt>
    <dgm:pt modelId="{7EBF4B70-846D-4388-81E5-FCBDC2CCFCCF}">
      <dgm:prSet custT="1"/>
      <dgm:spPr/>
      <dgm:t>
        <a:bodyPr/>
        <a:lstStyle/>
        <a:p>
          <a:pPr rtl="0"/>
          <a:r>
            <a:rPr lang="en-US" sz="2000" dirty="0" smtClean="0"/>
            <a:t>The organization of transportations, movements and transport operation</a:t>
          </a:r>
          <a:endParaRPr lang="ru-RU" sz="2000" dirty="0" smtClean="0"/>
        </a:p>
        <a:p>
          <a:pPr rtl="0"/>
          <a:endParaRPr lang="ru-RU" sz="500" dirty="0"/>
        </a:p>
      </dgm:t>
    </dgm:pt>
    <dgm:pt modelId="{DA5BE4B8-B236-4F7D-90AC-0599A1B1814E}" type="parTrans" cxnId="{407A124B-9591-41A7-BFC0-58B143A5A129}">
      <dgm:prSet/>
      <dgm:spPr/>
      <dgm:t>
        <a:bodyPr/>
        <a:lstStyle/>
        <a:p>
          <a:endParaRPr lang="ru-RU"/>
        </a:p>
      </dgm:t>
    </dgm:pt>
    <dgm:pt modelId="{A1CE5890-B723-4B91-97EA-02F795C16497}" type="sibTrans" cxnId="{407A124B-9591-41A7-BFC0-58B143A5A129}">
      <dgm:prSet/>
      <dgm:spPr/>
      <dgm:t>
        <a:bodyPr/>
        <a:lstStyle/>
        <a:p>
          <a:endParaRPr lang="ru-RU"/>
        </a:p>
      </dgm:t>
    </dgm:pt>
    <dgm:pt modelId="{0154127A-6B51-475A-9DA2-47475CBCC2BB}">
      <dgm:prSet custT="1"/>
      <dgm:spPr/>
      <dgm:t>
        <a:bodyPr/>
        <a:lstStyle/>
        <a:p>
          <a:pPr rtl="0"/>
          <a:r>
            <a:rPr lang="en-US" sz="2000" dirty="0" smtClean="0"/>
            <a:t>Information systems</a:t>
          </a:r>
          <a:endParaRPr lang="ru-RU" sz="2000" dirty="0"/>
        </a:p>
      </dgm:t>
    </dgm:pt>
    <dgm:pt modelId="{86401ABD-E7B2-447F-AF65-7C4BB3A03FAE}" type="parTrans" cxnId="{B4D3F43F-C119-48E6-8F36-6CBC423AB06A}">
      <dgm:prSet/>
      <dgm:spPr/>
      <dgm:t>
        <a:bodyPr/>
        <a:lstStyle/>
        <a:p>
          <a:endParaRPr lang="ru-RU"/>
        </a:p>
      </dgm:t>
    </dgm:pt>
    <dgm:pt modelId="{5026609B-3E75-4920-B83A-51D575F879E8}" type="sibTrans" cxnId="{B4D3F43F-C119-48E6-8F36-6CBC423AB06A}">
      <dgm:prSet/>
      <dgm:spPr/>
      <dgm:t>
        <a:bodyPr/>
        <a:lstStyle/>
        <a:p>
          <a:endParaRPr lang="ru-RU"/>
        </a:p>
      </dgm:t>
    </dgm:pt>
    <dgm:pt modelId="{58EC4667-A2B1-4F49-86A0-ED56DD581DFC}">
      <dgm:prSet custT="1"/>
      <dgm:spPr/>
      <dgm:t>
        <a:bodyPr/>
        <a:lstStyle/>
        <a:p>
          <a:pPr rtl="0"/>
          <a:r>
            <a:rPr lang="en-US" sz="2000" dirty="0" smtClean="0"/>
            <a:t>Economic </a:t>
          </a:r>
          <a:r>
            <a:rPr lang="en-US" sz="2000" dirty="0" err="1" smtClean="0"/>
            <a:t>specialities</a:t>
          </a:r>
          <a:r>
            <a:rPr lang="en-US" sz="2000" dirty="0" smtClean="0"/>
            <a:t> in road branch</a:t>
          </a:r>
          <a:endParaRPr lang="ru-RU" sz="2000" dirty="0" smtClean="0"/>
        </a:p>
        <a:p>
          <a:pPr rtl="0"/>
          <a:endParaRPr lang="en-US" sz="500" dirty="0"/>
        </a:p>
      </dgm:t>
    </dgm:pt>
    <dgm:pt modelId="{735A0461-8276-4057-9449-FE3285C1D19C}" type="parTrans" cxnId="{FB956FA8-5DBE-4CDA-8E77-FC552E4BAF34}">
      <dgm:prSet/>
      <dgm:spPr/>
      <dgm:t>
        <a:bodyPr/>
        <a:lstStyle/>
        <a:p>
          <a:endParaRPr lang="ru-RU"/>
        </a:p>
      </dgm:t>
    </dgm:pt>
    <dgm:pt modelId="{D85A2999-7930-4B04-80DF-9F9730AFB29F}" type="sibTrans" cxnId="{FB956FA8-5DBE-4CDA-8E77-FC552E4BAF34}">
      <dgm:prSet/>
      <dgm:spPr/>
      <dgm:t>
        <a:bodyPr/>
        <a:lstStyle/>
        <a:p>
          <a:endParaRPr lang="ru-RU"/>
        </a:p>
      </dgm:t>
    </dgm:pt>
    <dgm:pt modelId="{20BA954E-0997-4743-A7D0-4F6DB0BBDB9F}" type="pres">
      <dgm:prSet presAssocID="{5282C403-38B1-457C-90D5-5C8963471A68}" presName="linear" presStyleCnt="0">
        <dgm:presLayoutVars>
          <dgm:animLvl val="lvl"/>
          <dgm:resizeHandles val="exact"/>
        </dgm:presLayoutVars>
      </dgm:prSet>
      <dgm:spPr/>
      <dgm:t>
        <a:bodyPr/>
        <a:lstStyle/>
        <a:p>
          <a:endParaRPr lang="ru-RU"/>
        </a:p>
      </dgm:t>
    </dgm:pt>
    <dgm:pt modelId="{2729B1B9-9E69-4C3A-A984-94082AC2B7A9}" type="pres">
      <dgm:prSet presAssocID="{7B7D38A7-5BFE-4D7C-B6AD-37F8E785AB11}" presName="parentText" presStyleLbl="node1" presStyleIdx="0" presStyleCnt="7">
        <dgm:presLayoutVars>
          <dgm:chMax val="0"/>
          <dgm:bulletEnabled val="1"/>
        </dgm:presLayoutVars>
      </dgm:prSet>
      <dgm:spPr/>
      <dgm:t>
        <a:bodyPr/>
        <a:lstStyle/>
        <a:p>
          <a:endParaRPr lang="ru-RU"/>
        </a:p>
      </dgm:t>
    </dgm:pt>
    <dgm:pt modelId="{DB9DDA89-165C-450B-924E-EC5D52177722}" type="pres">
      <dgm:prSet presAssocID="{5CDA7FAA-6303-46D5-95BB-B03241C2B199}" presName="spacer" presStyleCnt="0"/>
      <dgm:spPr/>
    </dgm:pt>
    <dgm:pt modelId="{2173ACBC-FA32-4FF1-A1B7-17D65BB91EE7}" type="pres">
      <dgm:prSet presAssocID="{0B685123-8763-41DC-923F-1EC86FBA0966}" presName="parentText" presStyleLbl="node1" presStyleIdx="1" presStyleCnt="7">
        <dgm:presLayoutVars>
          <dgm:chMax val="0"/>
          <dgm:bulletEnabled val="1"/>
        </dgm:presLayoutVars>
      </dgm:prSet>
      <dgm:spPr/>
      <dgm:t>
        <a:bodyPr/>
        <a:lstStyle/>
        <a:p>
          <a:endParaRPr lang="ru-RU"/>
        </a:p>
      </dgm:t>
    </dgm:pt>
    <dgm:pt modelId="{676660AD-D95A-4478-8FD2-162DF69A4656}" type="pres">
      <dgm:prSet presAssocID="{A369041D-BFE0-480C-8384-5F90EEC78B20}" presName="spacer" presStyleCnt="0"/>
      <dgm:spPr/>
    </dgm:pt>
    <dgm:pt modelId="{F2C7ECDE-583B-4DE4-A4B4-191BCD54C8F8}" type="pres">
      <dgm:prSet presAssocID="{0F66EF8B-F9B6-4BD1-8AB4-4DD5BBEB8E77}" presName="parentText" presStyleLbl="node1" presStyleIdx="2" presStyleCnt="7">
        <dgm:presLayoutVars>
          <dgm:chMax val="0"/>
          <dgm:bulletEnabled val="1"/>
        </dgm:presLayoutVars>
      </dgm:prSet>
      <dgm:spPr/>
      <dgm:t>
        <a:bodyPr/>
        <a:lstStyle/>
        <a:p>
          <a:endParaRPr lang="ru-RU"/>
        </a:p>
      </dgm:t>
    </dgm:pt>
    <dgm:pt modelId="{C61DE440-34F8-431A-8301-3B59211FE5F2}" type="pres">
      <dgm:prSet presAssocID="{C62C694E-D92E-42D0-9F8A-38226F7D8302}" presName="spacer" presStyleCnt="0"/>
      <dgm:spPr/>
    </dgm:pt>
    <dgm:pt modelId="{471C96F0-2BFA-4ACE-94C8-8E69B10849FC}" type="pres">
      <dgm:prSet presAssocID="{DF1087C2-6A95-4617-9577-1E7B12A5B370}" presName="parentText" presStyleLbl="node1" presStyleIdx="3" presStyleCnt="7">
        <dgm:presLayoutVars>
          <dgm:chMax val="0"/>
          <dgm:bulletEnabled val="1"/>
        </dgm:presLayoutVars>
      </dgm:prSet>
      <dgm:spPr/>
      <dgm:t>
        <a:bodyPr/>
        <a:lstStyle/>
        <a:p>
          <a:endParaRPr lang="ru-RU"/>
        </a:p>
      </dgm:t>
    </dgm:pt>
    <dgm:pt modelId="{2DB3EA80-44A3-48B7-AD0D-9CA75EC62B5A}" type="pres">
      <dgm:prSet presAssocID="{6E28574B-1A0D-4AF4-B48D-ED0CF1F699E2}" presName="spacer" presStyleCnt="0"/>
      <dgm:spPr/>
    </dgm:pt>
    <dgm:pt modelId="{70B26238-B7C0-43B4-B6DF-FA6173B9EE0F}" type="pres">
      <dgm:prSet presAssocID="{7EBF4B70-846D-4388-81E5-FCBDC2CCFCCF}" presName="parentText" presStyleLbl="node1" presStyleIdx="4" presStyleCnt="7">
        <dgm:presLayoutVars>
          <dgm:chMax val="0"/>
          <dgm:bulletEnabled val="1"/>
        </dgm:presLayoutVars>
      </dgm:prSet>
      <dgm:spPr/>
      <dgm:t>
        <a:bodyPr/>
        <a:lstStyle/>
        <a:p>
          <a:endParaRPr lang="ru-RU"/>
        </a:p>
      </dgm:t>
    </dgm:pt>
    <dgm:pt modelId="{15328566-D9F8-433B-B571-72630F669647}" type="pres">
      <dgm:prSet presAssocID="{A1CE5890-B723-4B91-97EA-02F795C16497}" presName="spacer" presStyleCnt="0"/>
      <dgm:spPr/>
    </dgm:pt>
    <dgm:pt modelId="{EF825A83-1128-416A-9F09-6F3051467A64}" type="pres">
      <dgm:prSet presAssocID="{0154127A-6B51-475A-9DA2-47475CBCC2BB}" presName="parentText" presStyleLbl="node1" presStyleIdx="5" presStyleCnt="7" custLinFactY="-4759" custLinFactNeighborX="868" custLinFactNeighborY="-100000">
        <dgm:presLayoutVars>
          <dgm:chMax val="0"/>
          <dgm:bulletEnabled val="1"/>
        </dgm:presLayoutVars>
      </dgm:prSet>
      <dgm:spPr/>
      <dgm:t>
        <a:bodyPr/>
        <a:lstStyle/>
        <a:p>
          <a:endParaRPr lang="ru-RU"/>
        </a:p>
      </dgm:t>
    </dgm:pt>
    <dgm:pt modelId="{7ADB11E8-E54A-458A-8EC0-3ED795F8BE1C}" type="pres">
      <dgm:prSet presAssocID="{5026609B-3E75-4920-B83A-51D575F879E8}" presName="spacer" presStyleCnt="0"/>
      <dgm:spPr/>
    </dgm:pt>
    <dgm:pt modelId="{56FE6382-3FB7-462D-B989-82E0C3170351}" type="pres">
      <dgm:prSet presAssocID="{58EC4667-A2B1-4F49-86A0-ED56DD581DFC}" presName="parentText" presStyleLbl="node1" presStyleIdx="6" presStyleCnt="7">
        <dgm:presLayoutVars>
          <dgm:chMax val="0"/>
          <dgm:bulletEnabled val="1"/>
        </dgm:presLayoutVars>
      </dgm:prSet>
      <dgm:spPr/>
      <dgm:t>
        <a:bodyPr/>
        <a:lstStyle/>
        <a:p>
          <a:endParaRPr lang="ru-RU"/>
        </a:p>
      </dgm:t>
    </dgm:pt>
  </dgm:ptLst>
  <dgm:cxnLst>
    <dgm:cxn modelId="{E565E631-CB3E-43DC-935D-6ABC0509FDE3}" srcId="{5282C403-38B1-457C-90D5-5C8963471A68}" destId="{7B7D38A7-5BFE-4D7C-B6AD-37F8E785AB11}" srcOrd="0" destOrd="0" parTransId="{A27B7D43-03B6-412D-8E26-DD9493AAC10E}" sibTransId="{5CDA7FAA-6303-46D5-95BB-B03241C2B199}"/>
    <dgm:cxn modelId="{D3D0B55E-A12A-42D4-8D2E-DDA6D6398B73}" type="presOf" srcId="{7EBF4B70-846D-4388-81E5-FCBDC2CCFCCF}" destId="{70B26238-B7C0-43B4-B6DF-FA6173B9EE0F}" srcOrd="0" destOrd="0" presId="urn:microsoft.com/office/officeart/2005/8/layout/vList2"/>
    <dgm:cxn modelId="{C8C28DE3-CA9A-47A4-BCDD-A72A150A180D}" type="presOf" srcId="{58EC4667-A2B1-4F49-86A0-ED56DD581DFC}" destId="{56FE6382-3FB7-462D-B989-82E0C3170351}" srcOrd="0" destOrd="0" presId="urn:microsoft.com/office/officeart/2005/8/layout/vList2"/>
    <dgm:cxn modelId="{D30C84DD-5F65-45C5-9391-D1E8042C8B94}" type="presOf" srcId="{7B7D38A7-5BFE-4D7C-B6AD-37F8E785AB11}" destId="{2729B1B9-9E69-4C3A-A984-94082AC2B7A9}" srcOrd="0" destOrd="0" presId="urn:microsoft.com/office/officeart/2005/8/layout/vList2"/>
    <dgm:cxn modelId="{6AFCB621-DFB1-46A5-8D75-2C5B3B75641B}" type="presOf" srcId="{0F66EF8B-F9B6-4BD1-8AB4-4DD5BBEB8E77}" destId="{F2C7ECDE-583B-4DE4-A4B4-191BCD54C8F8}" srcOrd="0" destOrd="0" presId="urn:microsoft.com/office/officeart/2005/8/layout/vList2"/>
    <dgm:cxn modelId="{B8383D52-379D-4713-905A-7E0FB0B8E198}" type="presOf" srcId="{5282C403-38B1-457C-90D5-5C8963471A68}" destId="{20BA954E-0997-4743-A7D0-4F6DB0BBDB9F}" srcOrd="0" destOrd="0" presId="urn:microsoft.com/office/officeart/2005/8/layout/vList2"/>
    <dgm:cxn modelId="{1C111FE3-8873-4709-AC5C-02737C7C6784}" srcId="{5282C403-38B1-457C-90D5-5C8963471A68}" destId="{DF1087C2-6A95-4617-9577-1E7B12A5B370}" srcOrd="3" destOrd="0" parTransId="{8AEACB74-AB79-4E7E-B958-CCD388251A5C}" sibTransId="{6E28574B-1A0D-4AF4-B48D-ED0CF1F699E2}"/>
    <dgm:cxn modelId="{FB956FA8-5DBE-4CDA-8E77-FC552E4BAF34}" srcId="{5282C403-38B1-457C-90D5-5C8963471A68}" destId="{58EC4667-A2B1-4F49-86A0-ED56DD581DFC}" srcOrd="6" destOrd="0" parTransId="{735A0461-8276-4057-9449-FE3285C1D19C}" sibTransId="{D85A2999-7930-4B04-80DF-9F9730AFB29F}"/>
    <dgm:cxn modelId="{61166751-D74E-4A59-80D5-E902539EA486}" type="presOf" srcId="{0154127A-6B51-475A-9DA2-47475CBCC2BB}" destId="{EF825A83-1128-416A-9F09-6F3051467A64}" srcOrd="0" destOrd="0" presId="urn:microsoft.com/office/officeart/2005/8/layout/vList2"/>
    <dgm:cxn modelId="{F2E1607A-2DAB-45FF-A8EB-054115938E62}" type="presOf" srcId="{0B685123-8763-41DC-923F-1EC86FBA0966}" destId="{2173ACBC-FA32-4FF1-A1B7-17D65BB91EE7}" srcOrd="0" destOrd="0" presId="urn:microsoft.com/office/officeart/2005/8/layout/vList2"/>
    <dgm:cxn modelId="{A90EC18F-E54D-4FC5-9175-46A684DB0831}" srcId="{5282C403-38B1-457C-90D5-5C8963471A68}" destId="{0B685123-8763-41DC-923F-1EC86FBA0966}" srcOrd="1" destOrd="0" parTransId="{354A34AD-5AE3-4FCF-A682-3171FC5868B4}" sibTransId="{A369041D-BFE0-480C-8384-5F90EEC78B20}"/>
    <dgm:cxn modelId="{407A124B-9591-41A7-BFC0-58B143A5A129}" srcId="{5282C403-38B1-457C-90D5-5C8963471A68}" destId="{7EBF4B70-846D-4388-81E5-FCBDC2CCFCCF}" srcOrd="4" destOrd="0" parTransId="{DA5BE4B8-B236-4F7D-90AC-0599A1B1814E}" sibTransId="{A1CE5890-B723-4B91-97EA-02F795C16497}"/>
    <dgm:cxn modelId="{B4D3F43F-C119-48E6-8F36-6CBC423AB06A}" srcId="{5282C403-38B1-457C-90D5-5C8963471A68}" destId="{0154127A-6B51-475A-9DA2-47475CBCC2BB}" srcOrd="5" destOrd="0" parTransId="{86401ABD-E7B2-447F-AF65-7C4BB3A03FAE}" sibTransId="{5026609B-3E75-4920-B83A-51D575F879E8}"/>
    <dgm:cxn modelId="{619A9E51-AB8F-4551-B2E8-337D1CC99262}" srcId="{5282C403-38B1-457C-90D5-5C8963471A68}" destId="{0F66EF8B-F9B6-4BD1-8AB4-4DD5BBEB8E77}" srcOrd="2" destOrd="0" parTransId="{F32058D1-92A8-4BBA-8589-2FD897266196}" sibTransId="{C62C694E-D92E-42D0-9F8A-38226F7D8302}"/>
    <dgm:cxn modelId="{88578891-592F-4AAB-83AF-CD939B457531}" type="presOf" srcId="{DF1087C2-6A95-4617-9577-1E7B12A5B370}" destId="{471C96F0-2BFA-4ACE-94C8-8E69B10849FC}" srcOrd="0" destOrd="0" presId="urn:microsoft.com/office/officeart/2005/8/layout/vList2"/>
    <dgm:cxn modelId="{2BE20C15-6CCC-4E01-86B1-3149BF14E6A7}" type="presParOf" srcId="{20BA954E-0997-4743-A7D0-4F6DB0BBDB9F}" destId="{2729B1B9-9E69-4C3A-A984-94082AC2B7A9}" srcOrd="0" destOrd="0" presId="urn:microsoft.com/office/officeart/2005/8/layout/vList2"/>
    <dgm:cxn modelId="{1730E8BD-4475-4F9E-ADB1-21D78A472CD4}" type="presParOf" srcId="{20BA954E-0997-4743-A7D0-4F6DB0BBDB9F}" destId="{DB9DDA89-165C-450B-924E-EC5D52177722}" srcOrd="1" destOrd="0" presId="urn:microsoft.com/office/officeart/2005/8/layout/vList2"/>
    <dgm:cxn modelId="{168DD40C-FC24-4FB6-9BF5-CF863A9AF686}" type="presParOf" srcId="{20BA954E-0997-4743-A7D0-4F6DB0BBDB9F}" destId="{2173ACBC-FA32-4FF1-A1B7-17D65BB91EE7}" srcOrd="2" destOrd="0" presId="urn:microsoft.com/office/officeart/2005/8/layout/vList2"/>
    <dgm:cxn modelId="{962827E6-CF88-4812-842A-4C304C4BB154}" type="presParOf" srcId="{20BA954E-0997-4743-A7D0-4F6DB0BBDB9F}" destId="{676660AD-D95A-4478-8FD2-162DF69A4656}" srcOrd="3" destOrd="0" presId="urn:microsoft.com/office/officeart/2005/8/layout/vList2"/>
    <dgm:cxn modelId="{E2A6DB63-CB42-48CF-8B13-F00596FCC554}" type="presParOf" srcId="{20BA954E-0997-4743-A7D0-4F6DB0BBDB9F}" destId="{F2C7ECDE-583B-4DE4-A4B4-191BCD54C8F8}" srcOrd="4" destOrd="0" presId="urn:microsoft.com/office/officeart/2005/8/layout/vList2"/>
    <dgm:cxn modelId="{56BB42A7-CF10-4509-8035-7BDF079CD729}" type="presParOf" srcId="{20BA954E-0997-4743-A7D0-4F6DB0BBDB9F}" destId="{C61DE440-34F8-431A-8301-3B59211FE5F2}" srcOrd="5" destOrd="0" presId="urn:microsoft.com/office/officeart/2005/8/layout/vList2"/>
    <dgm:cxn modelId="{2797903C-C37B-44B9-BA10-32C2F0B50FF8}" type="presParOf" srcId="{20BA954E-0997-4743-A7D0-4F6DB0BBDB9F}" destId="{471C96F0-2BFA-4ACE-94C8-8E69B10849FC}" srcOrd="6" destOrd="0" presId="urn:microsoft.com/office/officeart/2005/8/layout/vList2"/>
    <dgm:cxn modelId="{D2EA8603-553A-43FE-B7E3-3515E1AE3EAD}" type="presParOf" srcId="{20BA954E-0997-4743-A7D0-4F6DB0BBDB9F}" destId="{2DB3EA80-44A3-48B7-AD0D-9CA75EC62B5A}" srcOrd="7" destOrd="0" presId="urn:microsoft.com/office/officeart/2005/8/layout/vList2"/>
    <dgm:cxn modelId="{202B1E7C-D4A7-4699-9387-9C68A4F0DBCE}" type="presParOf" srcId="{20BA954E-0997-4743-A7D0-4F6DB0BBDB9F}" destId="{70B26238-B7C0-43B4-B6DF-FA6173B9EE0F}" srcOrd="8" destOrd="0" presId="urn:microsoft.com/office/officeart/2005/8/layout/vList2"/>
    <dgm:cxn modelId="{B8CE1224-1E06-48BD-A2EB-86A36365C31C}" type="presParOf" srcId="{20BA954E-0997-4743-A7D0-4F6DB0BBDB9F}" destId="{15328566-D9F8-433B-B571-72630F669647}" srcOrd="9" destOrd="0" presId="urn:microsoft.com/office/officeart/2005/8/layout/vList2"/>
    <dgm:cxn modelId="{9B64910F-0018-4421-A2AA-911D48F632FA}" type="presParOf" srcId="{20BA954E-0997-4743-A7D0-4F6DB0BBDB9F}" destId="{EF825A83-1128-416A-9F09-6F3051467A64}" srcOrd="10" destOrd="0" presId="urn:microsoft.com/office/officeart/2005/8/layout/vList2"/>
    <dgm:cxn modelId="{66AFDA60-B0BB-41E4-9F10-EE4BF3342CA8}" type="presParOf" srcId="{20BA954E-0997-4743-A7D0-4F6DB0BBDB9F}" destId="{7ADB11E8-E54A-458A-8EC0-3ED795F8BE1C}" srcOrd="11" destOrd="0" presId="urn:microsoft.com/office/officeart/2005/8/layout/vList2"/>
    <dgm:cxn modelId="{3CD79844-C64A-4C60-B3D6-6AFCE9EDB55E}" type="presParOf" srcId="{20BA954E-0997-4743-A7D0-4F6DB0BBDB9F}" destId="{56FE6382-3FB7-462D-B989-82E0C3170351}" srcOrd="1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35C8FEB-EA7E-4191-8114-2688273C86F0}">
      <dsp:nvSpPr>
        <dsp:cNvPr id="0" name=""/>
        <dsp:cNvSpPr/>
      </dsp:nvSpPr>
      <dsp:spPr>
        <a:xfrm>
          <a:off x="0" y="0"/>
          <a:ext cx="1643074" cy="1643074"/>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326D55-F7A7-4412-A990-6CE65F484A2B}">
      <dsp:nvSpPr>
        <dsp:cNvPr id="0" name=""/>
        <dsp:cNvSpPr/>
      </dsp:nvSpPr>
      <dsp:spPr>
        <a:xfrm>
          <a:off x="821537" y="0"/>
          <a:ext cx="6950863" cy="1643074"/>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67640" tIns="167640" rIns="167640" bIns="167640" numCol="1" spcCol="1270" anchor="ctr" anchorCtr="0">
          <a:noAutofit/>
        </a:bodyPr>
        <a:lstStyle/>
        <a:p>
          <a:pPr lvl="0" algn="ctr" defTabSz="1955800" rtl="0">
            <a:lnSpc>
              <a:spcPct val="90000"/>
            </a:lnSpc>
            <a:spcBef>
              <a:spcPct val="0"/>
            </a:spcBef>
            <a:spcAft>
              <a:spcPct val="35000"/>
            </a:spcAft>
          </a:pPr>
          <a:r>
            <a:rPr lang="en-US" sz="4400" b="1" kern="1200" dirty="0" smtClean="0"/>
            <a:t>Great Silk way in Kazakhstan</a:t>
          </a:r>
          <a:r>
            <a:rPr lang="ru-RU" sz="4400" kern="1200" dirty="0" smtClean="0"/>
            <a:t/>
          </a:r>
          <a:br>
            <a:rPr lang="ru-RU" sz="4400" kern="1200" dirty="0" smtClean="0"/>
          </a:br>
          <a:endParaRPr lang="ru-RU" sz="4400" kern="1200" dirty="0"/>
        </a:p>
      </dsp:txBody>
      <dsp:txXfrm>
        <a:off x="821537" y="0"/>
        <a:ext cx="6950863" cy="164307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AE729C4-6FE7-4FE9-A99B-6B1FFDDBF304}">
      <dsp:nvSpPr>
        <dsp:cNvPr id="0" name=""/>
        <dsp:cNvSpPr/>
      </dsp:nvSpPr>
      <dsp:spPr>
        <a:xfrm>
          <a:off x="0" y="0"/>
          <a:ext cx="1857388" cy="1857388"/>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69CBDD-58B5-4CA3-B7D4-49F47F3D9E3F}">
      <dsp:nvSpPr>
        <dsp:cNvPr id="0" name=""/>
        <dsp:cNvSpPr/>
      </dsp:nvSpPr>
      <dsp:spPr>
        <a:xfrm>
          <a:off x="928694" y="0"/>
          <a:ext cx="5715040" cy="1857388"/>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endParaRPr lang="en-US" sz="1800" b="1" kern="1200" dirty="0" smtClean="0">
            <a:latin typeface="Times New Roman" pitchFamily="18" charset="0"/>
            <a:cs typeface="Times New Roman" pitchFamily="18" charset="0"/>
          </a:endParaRPr>
        </a:p>
        <a:p>
          <a:pPr lvl="0" algn="ctr" defTabSz="800100" rtl="0">
            <a:lnSpc>
              <a:spcPct val="90000"/>
            </a:lnSpc>
            <a:spcBef>
              <a:spcPct val="0"/>
            </a:spcBef>
            <a:spcAft>
              <a:spcPct val="35000"/>
            </a:spcAft>
          </a:pPr>
          <a:r>
            <a:rPr lang="en-US" sz="1800" b="1" kern="1200" dirty="0" smtClean="0">
              <a:latin typeface="Times New Roman" pitchFamily="18" charset="0"/>
              <a:cs typeface="Times New Roman" pitchFamily="18" charset="0"/>
            </a:rPr>
            <a:t>The Kazakh </a:t>
          </a:r>
          <a:r>
            <a:rPr lang="en-US" sz="1800" b="1" kern="1200" dirty="0" smtClean="0">
              <a:latin typeface="Times New Roman" pitchFamily="18" charset="0"/>
              <a:cs typeface="Times New Roman" pitchFamily="18" charset="0"/>
            </a:rPr>
            <a:t>auto</a:t>
          </a:r>
          <a:r>
            <a:rPr lang="tr-TR" sz="1800" b="1" kern="1200" dirty="0" err="1" smtClean="0">
              <a:latin typeface="Times New Roman" pitchFamily="18" charset="0"/>
              <a:cs typeface="Times New Roman" pitchFamily="18" charset="0"/>
            </a:rPr>
            <a:t>mobıle</a:t>
          </a:r>
          <a:r>
            <a:rPr lang="en-US" sz="1800" b="1" kern="1200" dirty="0" smtClean="0">
              <a:latin typeface="Times New Roman" pitchFamily="18" charset="0"/>
              <a:cs typeface="Times New Roman" pitchFamily="18" charset="0"/>
            </a:rPr>
            <a:t>-road </a:t>
          </a:r>
          <a:r>
            <a:rPr lang="en-US" sz="1800" b="1" kern="1200" dirty="0" smtClean="0">
              <a:latin typeface="Times New Roman" pitchFamily="18" charset="0"/>
              <a:cs typeface="Times New Roman" pitchFamily="18" charset="0"/>
            </a:rPr>
            <a:t>institute by </a:t>
          </a:r>
          <a:r>
            <a:rPr lang="en-US" sz="1800" b="1" kern="1200" dirty="0" err="1" smtClean="0">
              <a:latin typeface="Times New Roman" pitchFamily="18" charset="0"/>
              <a:cs typeface="Times New Roman" pitchFamily="18" charset="0"/>
            </a:rPr>
            <a:t>L.B.Goncharov</a:t>
          </a:r>
          <a:endParaRPr lang="ru-RU" sz="1800" b="1" kern="1200" dirty="0" smtClean="0">
            <a:latin typeface="Times New Roman" pitchFamily="18" charset="0"/>
            <a:cs typeface="Times New Roman" pitchFamily="18" charset="0"/>
          </a:endParaRPr>
        </a:p>
        <a:p>
          <a:pPr lvl="0" algn="ctr" defTabSz="800100" rtl="0">
            <a:lnSpc>
              <a:spcPct val="90000"/>
            </a:lnSpc>
            <a:spcBef>
              <a:spcPct val="0"/>
            </a:spcBef>
            <a:spcAft>
              <a:spcPct val="35000"/>
            </a:spcAft>
          </a:pPr>
          <a:endParaRPr lang="ru-RU" sz="900" kern="1200" dirty="0"/>
        </a:p>
      </dsp:txBody>
      <dsp:txXfrm>
        <a:off x="928694" y="0"/>
        <a:ext cx="5715040" cy="557217"/>
      </dsp:txXfrm>
    </dsp:sp>
    <dsp:sp modelId="{F368C1A7-4CE6-4BAE-8ABC-BE5AB4A7DF55}">
      <dsp:nvSpPr>
        <dsp:cNvPr id="0" name=""/>
        <dsp:cNvSpPr/>
      </dsp:nvSpPr>
      <dsp:spPr>
        <a:xfrm>
          <a:off x="325043" y="557217"/>
          <a:ext cx="1207300" cy="1207300"/>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6CD504-91A0-4B40-94BC-0B868456EFBF}">
      <dsp:nvSpPr>
        <dsp:cNvPr id="0" name=""/>
        <dsp:cNvSpPr/>
      </dsp:nvSpPr>
      <dsp:spPr>
        <a:xfrm>
          <a:off x="928694" y="557217"/>
          <a:ext cx="5715040" cy="120730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2500" kern="1200" dirty="0" err="1" smtClean="0"/>
            <a:t>Dr.Sci.Tech.</a:t>
          </a:r>
          <a:r>
            <a:rPr lang="en-US" sz="2500" b="1" kern="1200" dirty="0" err="1" smtClean="0"/>
            <a:t>professor</a:t>
          </a:r>
          <a:r>
            <a:rPr lang="ru-RU" sz="2500" kern="1200" dirty="0" smtClean="0"/>
            <a:t>Рабат О.Ж.</a:t>
          </a:r>
          <a:endParaRPr lang="ru-RU" sz="2500" kern="1200" dirty="0"/>
        </a:p>
      </dsp:txBody>
      <dsp:txXfrm>
        <a:off x="928694" y="557217"/>
        <a:ext cx="5715040" cy="557215"/>
      </dsp:txXfrm>
    </dsp:sp>
    <dsp:sp modelId="{6742DBCE-97A2-4D7D-AE33-89E5B57785E4}">
      <dsp:nvSpPr>
        <dsp:cNvPr id="0" name=""/>
        <dsp:cNvSpPr/>
      </dsp:nvSpPr>
      <dsp:spPr>
        <a:xfrm>
          <a:off x="650086" y="1114433"/>
          <a:ext cx="557215" cy="557215"/>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3D1FEF-3574-438E-8A29-A8DB8B886E3D}">
      <dsp:nvSpPr>
        <dsp:cNvPr id="0" name=""/>
        <dsp:cNvSpPr/>
      </dsp:nvSpPr>
      <dsp:spPr>
        <a:xfrm>
          <a:off x="928694" y="975126"/>
          <a:ext cx="5715040" cy="835829"/>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endParaRPr lang="en-US" sz="1500" b="1" kern="1200" dirty="0" smtClean="0"/>
        </a:p>
        <a:p>
          <a:pPr lvl="0" algn="ctr" defTabSz="666750" rtl="0">
            <a:lnSpc>
              <a:spcPct val="90000"/>
            </a:lnSpc>
            <a:spcBef>
              <a:spcPct val="0"/>
            </a:spcBef>
            <a:spcAft>
              <a:spcPct val="35000"/>
            </a:spcAft>
          </a:pPr>
          <a:r>
            <a:rPr lang="en-US" sz="2000" b="1" kern="1200" dirty="0" err="1" smtClean="0"/>
            <a:t>Cand.Tech.Sci</a:t>
          </a:r>
          <a:r>
            <a:rPr lang="en-US" sz="2000" b="1" kern="1200" dirty="0" smtClean="0"/>
            <a:t>. (</a:t>
          </a:r>
          <a:r>
            <a:rPr lang="en-US" sz="2000" b="1" kern="1200" dirty="0" err="1" smtClean="0"/>
            <a:t>Ph.D</a:t>
          </a:r>
          <a:r>
            <a:rPr lang="en-US" sz="2000" b="1" kern="1200" dirty="0" smtClean="0"/>
            <a:t>),  </a:t>
          </a:r>
          <a:r>
            <a:rPr lang="en-US" sz="2000" b="1" kern="1200" dirty="0" err="1" smtClean="0"/>
            <a:t>Associane</a:t>
          </a:r>
          <a:r>
            <a:rPr lang="en-US" sz="2000" b="1" kern="1200" dirty="0" smtClean="0"/>
            <a:t>  professor. </a:t>
          </a:r>
          <a:r>
            <a:rPr lang="en-US" sz="2000" b="1" kern="1200" dirty="0" err="1" smtClean="0"/>
            <a:t>Espayeva</a:t>
          </a:r>
          <a:r>
            <a:rPr lang="en-US" sz="2000" b="1" kern="1200" dirty="0" smtClean="0"/>
            <a:t> G.A.</a:t>
          </a:r>
          <a:endParaRPr lang="ru-RU" sz="2000" kern="1200" dirty="0"/>
        </a:p>
      </dsp:txBody>
      <dsp:txXfrm>
        <a:off x="928694" y="975126"/>
        <a:ext cx="5715040" cy="835829"/>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8FE20E5-5908-4AC5-9A51-9A32A6C701A9}">
      <dsp:nvSpPr>
        <dsp:cNvPr id="0" name=""/>
        <dsp:cNvSpPr/>
      </dsp:nvSpPr>
      <dsp:spPr>
        <a:xfrm>
          <a:off x="0" y="264161"/>
          <a:ext cx="4954922" cy="4954922"/>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0DE4FB-85BC-4A98-828B-5DAAA53DB985}">
      <dsp:nvSpPr>
        <dsp:cNvPr id="0" name=""/>
        <dsp:cNvSpPr/>
      </dsp:nvSpPr>
      <dsp:spPr>
        <a:xfrm>
          <a:off x="2477461" y="264161"/>
          <a:ext cx="5780742" cy="4954922"/>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smtClean="0"/>
            <a:t>The transcontinental corridor of Western Europe – the Western China should repeat binding glory of the Great silk way today.</a:t>
          </a:r>
          <a:endParaRPr lang="ru-RU" sz="1800" b="1" kern="1200" dirty="0" smtClean="0"/>
        </a:p>
        <a:p>
          <a:pPr lvl="0" algn="ctr" defTabSz="800100">
            <a:lnSpc>
              <a:spcPct val="90000"/>
            </a:lnSpc>
            <a:spcBef>
              <a:spcPct val="0"/>
            </a:spcBef>
            <a:spcAft>
              <a:spcPct val="35000"/>
            </a:spcAft>
          </a:pPr>
          <a:endParaRPr lang="ru-RU" sz="1800" b="1" kern="1200" dirty="0" smtClean="0"/>
        </a:p>
        <a:p>
          <a:pPr lvl="0" algn="ctr" defTabSz="800100" rtl="0">
            <a:lnSpc>
              <a:spcPct val="90000"/>
            </a:lnSpc>
            <a:spcBef>
              <a:spcPct val="0"/>
            </a:spcBef>
            <a:spcAft>
              <a:spcPct val="35000"/>
            </a:spcAft>
          </a:pPr>
          <a:endParaRPr lang="ru-RU" sz="1800" kern="1200" dirty="0"/>
        </a:p>
      </dsp:txBody>
      <dsp:txXfrm>
        <a:off x="2477461" y="264161"/>
        <a:ext cx="5780742" cy="1486479"/>
      </dsp:txXfrm>
    </dsp:sp>
    <dsp:sp modelId="{D88ACE64-40C9-4E34-8D82-62403E4CE290}">
      <dsp:nvSpPr>
        <dsp:cNvPr id="0" name=""/>
        <dsp:cNvSpPr/>
      </dsp:nvSpPr>
      <dsp:spPr>
        <a:xfrm>
          <a:off x="867113" y="1750641"/>
          <a:ext cx="3220696" cy="3220696"/>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73A04B-F245-4371-85C4-5A8030099D7F}">
      <dsp:nvSpPr>
        <dsp:cNvPr id="0" name=""/>
        <dsp:cNvSpPr/>
      </dsp:nvSpPr>
      <dsp:spPr>
        <a:xfrm>
          <a:off x="2477461" y="1750641"/>
          <a:ext cx="5780742" cy="3220696"/>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endParaRPr lang="en-US" sz="1600" b="0" kern="1200" dirty="0" smtClean="0">
            <a:latin typeface="Times New Roman" pitchFamily="18" charset="0"/>
            <a:cs typeface="Times New Roman" pitchFamily="18" charset="0"/>
          </a:endParaRPr>
        </a:p>
        <a:p>
          <a:pPr lvl="0" algn="ctr" defTabSz="711200" rtl="0">
            <a:lnSpc>
              <a:spcPct val="90000"/>
            </a:lnSpc>
            <a:spcBef>
              <a:spcPct val="0"/>
            </a:spcBef>
            <a:spcAft>
              <a:spcPct val="35000"/>
            </a:spcAft>
          </a:pPr>
          <a:endParaRPr lang="en-US" sz="1600" b="0" kern="1200" dirty="0" smtClean="0">
            <a:latin typeface="Times New Roman" pitchFamily="18" charset="0"/>
            <a:cs typeface="Times New Roman" pitchFamily="18" charset="0"/>
          </a:endParaRPr>
        </a:p>
        <a:p>
          <a:pPr lvl="0" algn="ctr" defTabSz="711200" rtl="0">
            <a:lnSpc>
              <a:spcPct val="90000"/>
            </a:lnSpc>
            <a:spcBef>
              <a:spcPct val="0"/>
            </a:spcBef>
            <a:spcAft>
              <a:spcPct val="35000"/>
            </a:spcAft>
          </a:pPr>
          <a:r>
            <a:rPr lang="en-US" sz="1600" b="0" kern="1200" dirty="0" smtClean="0">
              <a:latin typeface="Times New Roman" pitchFamily="18" charset="0"/>
              <a:cs typeface="Times New Roman" pitchFamily="18" charset="0"/>
            </a:rPr>
            <a:t>The general extent of a corridor on a route St.-Petersburg — Moscow — </a:t>
          </a:r>
          <a:r>
            <a:rPr lang="en-US" sz="1600" b="0" kern="1200" dirty="0" err="1" smtClean="0">
              <a:latin typeface="Times New Roman" pitchFamily="18" charset="0"/>
              <a:cs typeface="Times New Roman" pitchFamily="18" charset="0"/>
            </a:rPr>
            <a:t>Nizhni</a:t>
          </a:r>
          <a:r>
            <a:rPr lang="en-US" sz="1600" b="0" kern="1200" dirty="0" smtClean="0">
              <a:latin typeface="Times New Roman" pitchFamily="18" charset="0"/>
              <a:cs typeface="Times New Roman" pitchFamily="18" charset="0"/>
            </a:rPr>
            <a:t> Novgorod — Kazan — Orenburg — </a:t>
          </a:r>
          <a:r>
            <a:rPr lang="en-US" sz="1600" b="0" kern="1200" dirty="0" err="1" smtClean="0">
              <a:latin typeface="Times New Roman" pitchFamily="18" charset="0"/>
              <a:cs typeface="Times New Roman" pitchFamily="18" charset="0"/>
            </a:rPr>
            <a:t>Aktobe</a:t>
          </a:r>
          <a:r>
            <a:rPr lang="en-US" sz="1600" b="0" kern="1200" dirty="0" smtClean="0">
              <a:latin typeface="Times New Roman" pitchFamily="18" charset="0"/>
              <a:cs typeface="Times New Roman" pitchFamily="18" charset="0"/>
            </a:rPr>
            <a:t> — </a:t>
          </a:r>
          <a:r>
            <a:rPr lang="en-US" sz="1600" b="0" kern="1200" dirty="0" err="1" smtClean="0">
              <a:latin typeface="Times New Roman" pitchFamily="18" charset="0"/>
              <a:cs typeface="Times New Roman" pitchFamily="18" charset="0"/>
            </a:rPr>
            <a:t>Kyzylorda</a:t>
          </a:r>
          <a:r>
            <a:rPr lang="en-US" sz="1600" b="0" kern="1200" dirty="0" smtClean="0">
              <a:latin typeface="Times New Roman" pitchFamily="18" charset="0"/>
              <a:cs typeface="Times New Roman" pitchFamily="18" charset="0"/>
            </a:rPr>
            <a:t> — </a:t>
          </a:r>
          <a:r>
            <a:rPr lang="en-US" sz="1600" b="0" kern="1200" dirty="0" err="1" smtClean="0">
              <a:latin typeface="Times New Roman" pitchFamily="18" charset="0"/>
              <a:cs typeface="Times New Roman" pitchFamily="18" charset="0"/>
            </a:rPr>
            <a:t>Shymkent</a:t>
          </a:r>
          <a:r>
            <a:rPr lang="en-US" sz="1600" b="0" kern="1200" dirty="0" smtClean="0">
              <a:latin typeface="Times New Roman" pitchFamily="18" charset="0"/>
              <a:cs typeface="Times New Roman" pitchFamily="18" charset="0"/>
            </a:rPr>
            <a:t> — </a:t>
          </a:r>
          <a:r>
            <a:rPr lang="en-US" sz="1600" b="0" kern="1200" dirty="0" err="1" smtClean="0">
              <a:latin typeface="Times New Roman" pitchFamily="18" charset="0"/>
              <a:cs typeface="Times New Roman" pitchFamily="18" charset="0"/>
            </a:rPr>
            <a:t>Taraz</a:t>
          </a:r>
          <a:r>
            <a:rPr lang="en-US" sz="1600" b="0" kern="1200" dirty="0" smtClean="0">
              <a:latin typeface="Times New Roman" pitchFamily="18" charset="0"/>
              <a:cs typeface="Times New Roman" pitchFamily="18" charset="0"/>
            </a:rPr>
            <a:t> — </a:t>
          </a:r>
          <a:r>
            <a:rPr lang="en-US" sz="1600" b="0" kern="1200" dirty="0" err="1" smtClean="0">
              <a:latin typeface="Times New Roman" pitchFamily="18" charset="0"/>
              <a:cs typeface="Times New Roman" pitchFamily="18" charset="0"/>
            </a:rPr>
            <a:t>Kordaj</a:t>
          </a:r>
          <a:r>
            <a:rPr lang="en-US" sz="1600" b="0" kern="1200" dirty="0" smtClean="0">
              <a:latin typeface="Times New Roman" pitchFamily="18" charset="0"/>
              <a:cs typeface="Times New Roman" pitchFamily="18" charset="0"/>
            </a:rPr>
            <a:t> — </a:t>
          </a:r>
          <a:r>
            <a:rPr lang="en-US" sz="1600" b="0" kern="1200" dirty="0" err="1" smtClean="0">
              <a:latin typeface="Times New Roman" pitchFamily="18" charset="0"/>
              <a:cs typeface="Times New Roman" pitchFamily="18" charset="0"/>
            </a:rPr>
            <a:t>Almaty</a:t>
          </a:r>
          <a:r>
            <a:rPr lang="en-US" sz="1600" b="0" kern="1200" dirty="0" smtClean="0">
              <a:latin typeface="Times New Roman" pitchFamily="18" charset="0"/>
              <a:cs typeface="Times New Roman" pitchFamily="18" charset="0"/>
            </a:rPr>
            <a:t> — </a:t>
          </a:r>
          <a:r>
            <a:rPr lang="en-US" sz="1600" b="0" kern="1200" dirty="0" err="1" smtClean="0">
              <a:latin typeface="Times New Roman" pitchFamily="18" charset="0"/>
              <a:cs typeface="Times New Roman" pitchFamily="18" charset="0"/>
            </a:rPr>
            <a:t>Horgos</a:t>
          </a:r>
          <a:r>
            <a:rPr lang="en-US" sz="1600" b="0" kern="1200" dirty="0" smtClean="0">
              <a:latin typeface="Times New Roman" pitchFamily="18" charset="0"/>
              <a:cs typeface="Times New Roman" pitchFamily="18" charset="0"/>
            </a:rPr>
            <a:t> — </a:t>
          </a:r>
          <a:r>
            <a:rPr lang="en-US" sz="1600" b="0" kern="1200" dirty="0" err="1" smtClean="0">
              <a:latin typeface="Times New Roman" pitchFamily="18" charset="0"/>
              <a:cs typeface="Times New Roman" pitchFamily="18" charset="0"/>
            </a:rPr>
            <a:t>Urumchi</a:t>
          </a:r>
          <a:r>
            <a:rPr lang="en-US" sz="1600" b="0" kern="1200" dirty="0" smtClean="0">
              <a:latin typeface="Times New Roman" pitchFamily="18" charset="0"/>
              <a:cs typeface="Times New Roman" pitchFamily="18" charset="0"/>
            </a:rPr>
            <a:t> — Lanchow — Cheng-</a:t>
          </a:r>
          <a:r>
            <a:rPr lang="en-US" sz="1600" b="0" kern="1200" dirty="0" err="1" smtClean="0">
              <a:latin typeface="Times New Roman" pitchFamily="18" charset="0"/>
              <a:cs typeface="Times New Roman" pitchFamily="18" charset="0"/>
            </a:rPr>
            <a:t>chou</a:t>
          </a:r>
          <a:r>
            <a:rPr lang="en-US" sz="1600" b="0" kern="1200" dirty="0" smtClean="0">
              <a:latin typeface="Times New Roman" pitchFamily="18" charset="0"/>
              <a:cs typeface="Times New Roman" pitchFamily="18" charset="0"/>
            </a:rPr>
            <a:t> — </a:t>
          </a:r>
          <a:r>
            <a:rPr lang="en-US" sz="1600" b="0" kern="1200" dirty="0" err="1" smtClean="0">
              <a:latin typeface="Times New Roman" pitchFamily="18" charset="0"/>
              <a:cs typeface="Times New Roman" pitchFamily="18" charset="0"/>
            </a:rPr>
            <a:t>Ljanjungan</a:t>
          </a:r>
          <a:r>
            <a:rPr lang="en-US" sz="1600" b="0" kern="1200" dirty="0" smtClean="0">
              <a:latin typeface="Times New Roman" pitchFamily="18" charset="0"/>
              <a:cs typeface="Times New Roman" pitchFamily="18" charset="0"/>
            </a:rPr>
            <a:t> makes 8,445 thousand in km. From them 2,233 thousand in km on territories of Russia, 3,425 thousand in km — China.</a:t>
          </a:r>
          <a:endParaRPr lang="ru-RU" sz="1600" b="0" kern="1200" dirty="0" smtClean="0">
            <a:latin typeface="Times New Roman" pitchFamily="18" charset="0"/>
            <a:cs typeface="Times New Roman" pitchFamily="18" charset="0"/>
          </a:endParaRPr>
        </a:p>
        <a:p>
          <a:pPr lvl="0" algn="ctr" defTabSz="711200">
            <a:lnSpc>
              <a:spcPct val="90000"/>
            </a:lnSpc>
            <a:spcBef>
              <a:spcPct val="0"/>
            </a:spcBef>
            <a:spcAft>
              <a:spcPct val="35000"/>
            </a:spcAft>
          </a:pPr>
          <a:endParaRPr lang="ru-RU" sz="1600" b="0" kern="1200" dirty="0" smtClean="0">
            <a:latin typeface="Times New Roman" pitchFamily="18" charset="0"/>
            <a:cs typeface="Times New Roman" pitchFamily="18" charset="0"/>
          </a:endParaRPr>
        </a:p>
        <a:p>
          <a:pPr lvl="0" algn="ctr" defTabSz="711200" rtl="0">
            <a:lnSpc>
              <a:spcPct val="90000"/>
            </a:lnSpc>
            <a:spcBef>
              <a:spcPct val="0"/>
            </a:spcBef>
            <a:spcAft>
              <a:spcPct val="35000"/>
            </a:spcAft>
          </a:pPr>
          <a:endParaRPr lang="ru-RU" sz="1600" b="0" kern="1200" dirty="0">
            <a:latin typeface="Times New Roman" pitchFamily="18" charset="0"/>
            <a:cs typeface="Times New Roman" pitchFamily="18" charset="0"/>
          </a:endParaRPr>
        </a:p>
      </dsp:txBody>
      <dsp:txXfrm>
        <a:off x="2477461" y="1750641"/>
        <a:ext cx="5780742" cy="1486474"/>
      </dsp:txXfrm>
    </dsp:sp>
    <dsp:sp modelId="{62FCF0EE-C258-4563-A4CF-0EA7698824EF}">
      <dsp:nvSpPr>
        <dsp:cNvPr id="0" name=""/>
        <dsp:cNvSpPr/>
      </dsp:nvSpPr>
      <dsp:spPr>
        <a:xfrm>
          <a:off x="1734223" y="3237116"/>
          <a:ext cx="1486475" cy="1486475"/>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FDA8BA-DD8F-4889-AEA9-DC2E479482B0}">
      <dsp:nvSpPr>
        <dsp:cNvPr id="0" name=""/>
        <dsp:cNvSpPr/>
      </dsp:nvSpPr>
      <dsp:spPr>
        <a:xfrm>
          <a:off x="2477461" y="3237116"/>
          <a:ext cx="5780742" cy="1486475"/>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latin typeface="Times New Roman" pitchFamily="18" charset="0"/>
              <a:cs typeface="Times New Roman" pitchFamily="18" charset="0"/>
            </a:rPr>
            <a:t>In Kazakhstan, within the limits of the reconstruction project  is 2452 km. Thus in the Aktyubinsk area - 358 km., </a:t>
          </a:r>
          <a:r>
            <a:rPr lang="en-US" sz="1700" kern="1200" dirty="0" err="1" smtClean="0">
              <a:latin typeface="Times New Roman" pitchFamily="18" charset="0"/>
              <a:cs typeface="Times New Roman" pitchFamily="18" charset="0"/>
            </a:rPr>
            <a:t>Kyzylorda</a:t>
          </a:r>
          <a:r>
            <a:rPr lang="en-US" sz="1700" kern="1200" dirty="0" smtClean="0">
              <a:latin typeface="Times New Roman" pitchFamily="18" charset="0"/>
              <a:cs typeface="Times New Roman" pitchFamily="18" charset="0"/>
            </a:rPr>
            <a:t> area - 817 km., South Kazakhstan - 458 km., </a:t>
          </a:r>
          <a:r>
            <a:rPr lang="en-US" sz="1700" kern="1200" dirty="0" err="1" smtClean="0">
              <a:latin typeface="Times New Roman" pitchFamily="18" charset="0"/>
              <a:cs typeface="Times New Roman" pitchFamily="18" charset="0"/>
            </a:rPr>
            <a:t>Zhambyl</a:t>
          </a:r>
          <a:r>
            <a:rPr lang="en-US" sz="1700" kern="1200" dirty="0" smtClean="0">
              <a:latin typeface="Times New Roman" pitchFamily="18" charset="0"/>
              <a:cs typeface="Times New Roman" pitchFamily="18" charset="0"/>
            </a:rPr>
            <a:t> area - 480 km., Almaty-339 km. All order of 90 % of roads of the country.</a:t>
          </a:r>
          <a:endParaRPr lang="ru-RU" sz="1700" kern="1200" dirty="0" smtClean="0">
            <a:latin typeface="Times New Roman" pitchFamily="18" charset="0"/>
            <a:cs typeface="Times New Roman" pitchFamily="18" charset="0"/>
          </a:endParaRPr>
        </a:p>
        <a:p>
          <a:pPr lvl="0" algn="ctr" defTabSz="755650" rtl="0">
            <a:lnSpc>
              <a:spcPct val="90000"/>
            </a:lnSpc>
            <a:spcBef>
              <a:spcPct val="0"/>
            </a:spcBef>
            <a:spcAft>
              <a:spcPct val="35000"/>
            </a:spcAft>
          </a:pPr>
          <a:endParaRPr lang="ru-RU" sz="1700" kern="1200" dirty="0">
            <a:latin typeface="Times New Roman" pitchFamily="18" charset="0"/>
            <a:cs typeface="Times New Roman" pitchFamily="18" charset="0"/>
          </a:endParaRPr>
        </a:p>
      </dsp:txBody>
      <dsp:txXfrm>
        <a:off x="2477461" y="3237116"/>
        <a:ext cx="5780742" cy="1486475"/>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729B1B9-9E69-4C3A-A984-94082AC2B7A9}">
      <dsp:nvSpPr>
        <dsp:cNvPr id="0" name=""/>
        <dsp:cNvSpPr/>
      </dsp:nvSpPr>
      <dsp:spPr>
        <a:xfrm>
          <a:off x="0" y="846"/>
          <a:ext cx="8229600" cy="58726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Transport building (the Bachelor degree, the Magistracy)</a:t>
          </a:r>
          <a:endParaRPr lang="ru-RU" sz="2400" kern="1200" dirty="0"/>
        </a:p>
      </dsp:txBody>
      <dsp:txXfrm>
        <a:off x="0" y="846"/>
        <a:ext cx="8229600" cy="587267"/>
      </dsp:txXfrm>
    </dsp:sp>
    <dsp:sp modelId="{2173ACBC-FA32-4FF1-A1B7-17D65BB91EE7}">
      <dsp:nvSpPr>
        <dsp:cNvPr id="0" name=""/>
        <dsp:cNvSpPr/>
      </dsp:nvSpPr>
      <dsp:spPr>
        <a:xfrm>
          <a:off x="0" y="593254"/>
          <a:ext cx="8229600" cy="58726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Building (the Bachelor degree, the Magistracy)</a:t>
          </a:r>
          <a:endParaRPr lang="ru-RU" sz="2000" kern="1200" dirty="0"/>
        </a:p>
      </dsp:txBody>
      <dsp:txXfrm>
        <a:off x="0" y="593254"/>
        <a:ext cx="8229600" cy="587267"/>
      </dsp:txXfrm>
    </dsp:sp>
    <dsp:sp modelId="{F2C7ECDE-583B-4DE4-A4B4-191BCD54C8F8}">
      <dsp:nvSpPr>
        <dsp:cNvPr id="0" name=""/>
        <dsp:cNvSpPr/>
      </dsp:nvSpPr>
      <dsp:spPr>
        <a:xfrm>
          <a:off x="0" y="1185661"/>
          <a:ext cx="8229600" cy="58726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Manufacture of building materials, products and designs</a:t>
          </a:r>
          <a:endParaRPr lang="ru-RU" sz="2000" kern="1200" dirty="0"/>
        </a:p>
      </dsp:txBody>
      <dsp:txXfrm>
        <a:off x="0" y="1185661"/>
        <a:ext cx="8229600" cy="587267"/>
      </dsp:txXfrm>
    </dsp:sp>
    <dsp:sp modelId="{471C96F0-2BFA-4ACE-94C8-8E69B10849FC}">
      <dsp:nvSpPr>
        <dsp:cNvPr id="0" name=""/>
        <dsp:cNvSpPr/>
      </dsp:nvSpPr>
      <dsp:spPr>
        <a:xfrm>
          <a:off x="0" y="1778068"/>
          <a:ext cx="8229600" cy="58726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endParaRPr lang="en-US" sz="2000" kern="1200" dirty="0" smtClean="0"/>
        </a:p>
        <a:p>
          <a:pPr lvl="0" algn="l" defTabSz="889000" rtl="0">
            <a:lnSpc>
              <a:spcPct val="90000"/>
            </a:lnSpc>
            <a:spcBef>
              <a:spcPct val="0"/>
            </a:spcBef>
            <a:spcAft>
              <a:spcPct val="35000"/>
            </a:spcAft>
          </a:pPr>
          <a:r>
            <a:rPr lang="en-US" sz="2000" kern="1200" dirty="0" smtClean="0"/>
            <a:t>Transport, the transport </a:t>
          </a:r>
          <a:r>
            <a:rPr lang="en-US" sz="2000" kern="1200" dirty="0" err="1" smtClean="0"/>
            <a:t>technics</a:t>
          </a:r>
          <a:r>
            <a:rPr lang="en-US" sz="2000" kern="1200" dirty="0" smtClean="0"/>
            <a:t> and technologies (the Bachelor degree, the Magistracy)</a:t>
          </a:r>
          <a:endParaRPr lang="ru-RU" sz="2000" kern="1200" dirty="0" smtClean="0"/>
        </a:p>
        <a:p>
          <a:pPr lvl="0" algn="l" defTabSz="889000">
            <a:lnSpc>
              <a:spcPct val="90000"/>
            </a:lnSpc>
            <a:spcBef>
              <a:spcPct val="0"/>
            </a:spcBef>
            <a:spcAft>
              <a:spcPct val="35000"/>
            </a:spcAft>
          </a:pPr>
          <a:endParaRPr lang="ru-RU" sz="800" kern="1200" dirty="0" smtClean="0"/>
        </a:p>
        <a:p>
          <a:pPr lvl="0" algn="l" defTabSz="889000" rtl="0">
            <a:lnSpc>
              <a:spcPct val="90000"/>
            </a:lnSpc>
            <a:spcBef>
              <a:spcPct val="0"/>
            </a:spcBef>
            <a:spcAft>
              <a:spcPct val="35000"/>
            </a:spcAft>
          </a:pPr>
          <a:endParaRPr lang="ru-RU" sz="800" kern="1200" dirty="0"/>
        </a:p>
      </dsp:txBody>
      <dsp:txXfrm>
        <a:off x="0" y="1778068"/>
        <a:ext cx="8229600" cy="587267"/>
      </dsp:txXfrm>
    </dsp:sp>
    <dsp:sp modelId="{70B26238-B7C0-43B4-B6DF-FA6173B9EE0F}">
      <dsp:nvSpPr>
        <dsp:cNvPr id="0" name=""/>
        <dsp:cNvSpPr/>
      </dsp:nvSpPr>
      <dsp:spPr>
        <a:xfrm>
          <a:off x="0" y="2370475"/>
          <a:ext cx="8229600" cy="58726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The organization of transportations, movements and transport operation</a:t>
          </a:r>
          <a:endParaRPr lang="ru-RU" sz="2000" kern="1200" dirty="0" smtClean="0"/>
        </a:p>
        <a:p>
          <a:pPr lvl="0" algn="l" defTabSz="889000" rtl="0">
            <a:lnSpc>
              <a:spcPct val="90000"/>
            </a:lnSpc>
            <a:spcBef>
              <a:spcPct val="0"/>
            </a:spcBef>
            <a:spcAft>
              <a:spcPct val="35000"/>
            </a:spcAft>
          </a:pPr>
          <a:endParaRPr lang="ru-RU" sz="500" kern="1200" dirty="0"/>
        </a:p>
      </dsp:txBody>
      <dsp:txXfrm>
        <a:off x="0" y="2370475"/>
        <a:ext cx="8229600" cy="587267"/>
      </dsp:txXfrm>
    </dsp:sp>
    <dsp:sp modelId="{EF825A83-1128-416A-9F09-6F3051467A64}">
      <dsp:nvSpPr>
        <dsp:cNvPr id="0" name=""/>
        <dsp:cNvSpPr/>
      </dsp:nvSpPr>
      <dsp:spPr>
        <a:xfrm>
          <a:off x="0" y="2929794"/>
          <a:ext cx="8229600" cy="58726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Information systems</a:t>
          </a:r>
          <a:endParaRPr lang="ru-RU" sz="2000" kern="1200" dirty="0"/>
        </a:p>
      </dsp:txBody>
      <dsp:txXfrm>
        <a:off x="0" y="2929794"/>
        <a:ext cx="8229600" cy="587267"/>
      </dsp:txXfrm>
    </dsp:sp>
    <dsp:sp modelId="{56FE6382-3FB7-462D-B989-82E0C3170351}">
      <dsp:nvSpPr>
        <dsp:cNvPr id="0" name=""/>
        <dsp:cNvSpPr/>
      </dsp:nvSpPr>
      <dsp:spPr>
        <a:xfrm>
          <a:off x="0" y="3555289"/>
          <a:ext cx="8229600" cy="58726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Economic </a:t>
          </a:r>
          <a:r>
            <a:rPr lang="en-US" sz="2000" kern="1200" dirty="0" err="1" smtClean="0"/>
            <a:t>specialities</a:t>
          </a:r>
          <a:r>
            <a:rPr lang="en-US" sz="2000" kern="1200" dirty="0" smtClean="0"/>
            <a:t> in road branch</a:t>
          </a:r>
          <a:endParaRPr lang="ru-RU" sz="2000" kern="1200" dirty="0" smtClean="0"/>
        </a:p>
        <a:p>
          <a:pPr lvl="0" algn="l" defTabSz="889000" rtl="0">
            <a:lnSpc>
              <a:spcPct val="90000"/>
            </a:lnSpc>
            <a:spcBef>
              <a:spcPct val="0"/>
            </a:spcBef>
            <a:spcAft>
              <a:spcPct val="35000"/>
            </a:spcAft>
          </a:pPr>
          <a:endParaRPr lang="en-US" sz="500" kern="1200" dirty="0"/>
        </a:p>
      </dsp:txBody>
      <dsp:txXfrm>
        <a:off x="0" y="3555289"/>
        <a:ext cx="8229600" cy="587267"/>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C2FED2-3D9B-47EC-8BDB-EA81962D706F}" type="datetimeFigureOut">
              <a:rPr lang="ru-RU" smtClean="0"/>
              <a:pPr/>
              <a:t>03.06.2011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B278E3-C9F0-4888-AA06-3AB1AFEDDEA3}"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D0571E5-E636-4ABD-9827-98FCC731A2B3}" type="slidenum">
              <a:rPr lang="ru-RU" smtClean="0"/>
              <a:pPr/>
              <a:t>16</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D0571E5-E636-4ABD-9827-98FCC731A2B3}" type="slidenum">
              <a:rPr lang="ru-RU" smtClean="0"/>
              <a:pPr/>
              <a:t>17</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D0571E5-E636-4ABD-9827-98FCC731A2B3}" type="slidenum">
              <a:rPr lang="ru-RU" smtClean="0"/>
              <a:pPr/>
              <a:t>18</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03.06.2011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03.06.2011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03.06.2011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03.06.2011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03.06.2011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03.06.2011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03.06.2011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03.06.2011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03.06.2011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03.06.2011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03.06.2011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03.06.2011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1.jpe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хема 4"/>
          <p:cNvGraphicFramePr/>
          <p:nvPr/>
        </p:nvGraphicFramePr>
        <p:xfrm>
          <a:off x="714348" y="3000372"/>
          <a:ext cx="7772400" cy="1643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Схема 3"/>
          <p:cNvGraphicFramePr/>
          <p:nvPr/>
        </p:nvGraphicFramePr>
        <p:xfrm>
          <a:off x="1500166" y="500042"/>
          <a:ext cx="6643734" cy="18573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Picture 2" descr="C:\Users\Kabashev\Desktop\KazADI Logo Small.jpg"/>
          <p:cNvPicPr>
            <a:picLocks noChangeAspect="1" noChangeArrowheads="1"/>
          </p:cNvPicPr>
          <p:nvPr/>
        </p:nvPicPr>
        <p:blipFill>
          <a:blip r:embed="rId12" cstate="print"/>
          <a:srcRect/>
          <a:stretch>
            <a:fillRect/>
          </a:stretch>
        </p:blipFill>
        <p:spPr bwMode="auto">
          <a:xfrm>
            <a:off x="214282" y="285750"/>
            <a:ext cx="1362106" cy="785796"/>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a:bodyPr>
          <a:lstStyle/>
          <a:p>
            <a:r>
              <a:rPr lang="en-US" sz="2400" dirty="0" smtClean="0">
                <a:latin typeface="Times New Roman" pitchFamily="18" charset="0"/>
                <a:cs typeface="Times New Roman" pitchFamily="18" charset="0"/>
              </a:rPr>
              <a:t>Highway building in </a:t>
            </a:r>
            <a:r>
              <a:rPr lang="en-US" sz="2400" dirty="0" err="1" smtClean="0">
                <a:latin typeface="Times New Roman" pitchFamily="18" charset="0"/>
                <a:cs typeface="Times New Roman" pitchFamily="18" charset="0"/>
              </a:rPr>
              <a:t>Zhambyl</a:t>
            </a:r>
            <a:r>
              <a:rPr lang="en-US" sz="2400" dirty="0" smtClean="0">
                <a:latin typeface="Times New Roman" pitchFamily="18" charset="0"/>
                <a:cs typeface="Times New Roman" pitchFamily="18" charset="0"/>
              </a:rPr>
              <a:t> area</a:t>
            </a:r>
            <a:endParaRPr lang="ru-RU" sz="2400" dirty="0">
              <a:latin typeface="Times New Roman" pitchFamily="18" charset="0"/>
              <a:cs typeface="Times New Roman" pitchFamily="18" charset="0"/>
            </a:endParaRPr>
          </a:p>
        </p:txBody>
      </p:sp>
      <p:pic>
        <p:nvPicPr>
          <p:cNvPr id="3074" name="Picture 2" descr="C:\Documents and Settings\User\Рабочий стол\Фото З.Е. -З.К\SAM_0380.JPG"/>
          <p:cNvPicPr>
            <a:picLocks noGrp="1" noChangeAspect="1" noChangeArrowheads="1"/>
          </p:cNvPicPr>
          <p:nvPr>
            <p:ph idx="1"/>
          </p:nvPr>
        </p:nvPicPr>
        <p:blipFill>
          <a:blip r:embed="rId2" cstate="print"/>
          <a:srcRect/>
          <a:stretch>
            <a:fillRect/>
          </a:stretch>
        </p:blipFill>
        <p:spPr bwMode="auto">
          <a:xfrm>
            <a:off x="1000100" y="1600200"/>
            <a:ext cx="7286675" cy="4941906"/>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Documents and Settings\User\Рабочий стол\Фото З.Е. -З.К\SAM_0382.JPG"/>
          <p:cNvPicPr>
            <a:picLocks noGrp="1" noChangeAspect="1" noChangeArrowheads="1"/>
          </p:cNvPicPr>
          <p:nvPr>
            <p:ph idx="1"/>
          </p:nvPr>
        </p:nvPicPr>
        <p:blipFill>
          <a:blip r:embed="rId2" cstate="print"/>
          <a:srcRect/>
          <a:stretch>
            <a:fillRect/>
          </a:stretch>
        </p:blipFill>
        <p:spPr bwMode="auto">
          <a:xfrm>
            <a:off x="857224" y="714356"/>
            <a:ext cx="7722708" cy="5792031"/>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User\Рабочий стол\Фото З.Е. -З.К\Презентация Metso 216.jpg"/>
          <p:cNvPicPr>
            <a:picLocks noGrp="1" noChangeAspect="1" noChangeArrowheads="1"/>
          </p:cNvPicPr>
          <p:nvPr>
            <p:ph idx="1"/>
          </p:nvPr>
        </p:nvPicPr>
        <p:blipFill>
          <a:blip r:embed="rId2" cstate="print"/>
          <a:srcRect/>
          <a:stretch>
            <a:fillRect/>
          </a:stretch>
        </p:blipFill>
        <p:spPr bwMode="auto">
          <a:xfrm>
            <a:off x="1554691" y="714356"/>
            <a:ext cx="6034617" cy="5411807"/>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User\Рабочий стол\Фото З.Е. -З.К\IMGP1322.JPG"/>
          <p:cNvPicPr>
            <a:picLocks noGrp="1" noChangeAspect="1" noChangeArrowheads="1"/>
          </p:cNvPicPr>
          <p:nvPr>
            <p:ph idx="1"/>
          </p:nvPr>
        </p:nvPicPr>
        <p:blipFill>
          <a:blip r:embed="rId2" cstate="print"/>
          <a:srcRect/>
          <a:stretch>
            <a:fillRect/>
          </a:stretch>
        </p:blipFill>
        <p:spPr bwMode="auto">
          <a:xfrm>
            <a:off x="183065" y="571480"/>
            <a:ext cx="7406244" cy="5554683"/>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Documents and Settings\User\Рабочий стол\Фото З.Е. -З.К\IMGP1497.JPG"/>
          <p:cNvPicPr>
            <a:picLocks noGrp="1" noChangeAspect="1" noChangeArrowheads="1"/>
          </p:cNvPicPr>
          <p:nvPr>
            <p:ph idx="1"/>
          </p:nvPr>
        </p:nvPicPr>
        <p:blipFill>
          <a:blip r:embed="rId2" cstate="print"/>
          <a:srcRect/>
          <a:stretch>
            <a:fillRect/>
          </a:stretch>
        </p:blipFill>
        <p:spPr bwMode="auto">
          <a:xfrm>
            <a:off x="1554691" y="857232"/>
            <a:ext cx="6034617" cy="5268931"/>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ru-RU" dirty="0" smtClean="0"/>
              <a:t>Научно-исследовательская работа </a:t>
            </a:r>
            <a:endParaRPr lang="ru-RU" dirty="0"/>
          </a:p>
        </p:txBody>
      </p:sp>
      <p:sp>
        <p:nvSpPr>
          <p:cNvPr id="3" name="Содержимое 2"/>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pPr algn="just"/>
            <a:r>
              <a:rPr lang="ru-RU" dirty="0"/>
              <a:t>Для выполнения </a:t>
            </a:r>
            <a:r>
              <a:rPr lang="ru-RU" dirty="0" smtClean="0"/>
              <a:t>научно-исследовательских </a:t>
            </a:r>
            <a:r>
              <a:rPr lang="ru-RU" dirty="0"/>
              <a:t>работ </a:t>
            </a:r>
            <a:r>
              <a:rPr lang="ru-RU" dirty="0" err="1"/>
              <a:t>КазАДИ</a:t>
            </a:r>
            <a:r>
              <a:rPr lang="ru-RU" dirty="0"/>
              <a:t> приобретены и сертифицированы стационарная лаборатория для контроля качества дорожно-строительных материалов и работ, передвижная дорожная лаборатория (на базе автомобиля «Газель») по оценке транспортно-эксплуатационных качеств дорог и безопасности движения. </a:t>
            </a:r>
            <a:endParaRPr lang="ru-RU" dirty="0" smtClean="0"/>
          </a:p>
          <a:p>
            <a:pPr algn="just"/>
            <a:r>
              <a:rPr lang="ru-RU" dirty="0" smtClean="0"/>
              <a:t>Казахский автомобильно-дорожный институт (</a:t>
            </a:r>
            <a:r>
              <a:rPr lang="ru-RU" dirty="0" err="1" smtClean="0"/>
              <a:t>КазАДИ</a:t>
            </a:r>
            <a:r>
              <a:rPr lang="ru-RU" dirty="0" smtClean="0"/>
              <a:t>) им Л.Б. Гончарова в настоящее время имеет высококвалифицированный профессорско-преподавательский состав (ППС, 10 докторов наук, профессоров; 27 кандидатов наук, доцентов)</a:t>
            </a:r>
          </a:p>
          <a:p>
            <a:pPr algn="just"/>
            <a:endParaRPr lang="ru-RU" dirty="0"/>
          </a:p>
          <a:p>
            <a:endParaRPr lang="ru-RU" dirty="0"/>
          </a:p>
        </p:txBody>
      </p:sp>
      <p:pic>
        <p:nvPicPr>
          <p:cNvPr id="1026" name="Picture 2" descr="F:\Изображение 035.jpg"/>
          <p:cNvPicPr>
            <a:picLocks noChangeAspect="1" noChangeArrowheads="1"/>
          </p:cNvPicPr>
          <p:nvPr/>
        </p:nvPicPr>
        <p:blipFill>
          <a:blip r:embed="rId2" cstate="print"/>
          <a:srcRect/>
          <a:stretch>
            <a:fillRect/>
          </a:stretch>
        </p:blipFill>
        <p:spPr bwMode="auto">
          <a:xfrm>
            <a:off x="-1524000" y="-1143000"/>
            <a:ext cx="12192000" cy="91440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Documents and Settings\User\Рабочий стол\Фото для ПДЛ\DSC03957.JPG"/>
          <p:cNvPicPr>
            <a:picLocks noChangeAspect="1" noChangeArrowheads="1"/>
          </p:cNvPicPr>
          <p:nvPr/>
        </p:nvPicPr>
        <p:blipFill>
          <a:blip r:embed="rId3" cstate="print"/>
          <a:srcRect/>
          <a:stretch>
            <a:fillRect/>
          </a:stretch>
        </p:blipFill>
        <p:spPr bwMode="auto">
          <a:xfrm>
            <a:off x="500034" y="142852"/>
            <a:ext cx="8128000" cy="6096000"/>
          </a:xfrm>
          <a:prstGeom prst="rect">
            <a:avLst/>
          </a:prstGeom>
          <a:noFill/>
        </p:spPr>
      </p:pic>
      <p:sp>
        <p:nvSpPr>
          <p:cNvPr id="3" name="Заголовок 1"/>
          <p:cNvSpPr>
            <a:spLocks noGrp="1"/>
          </p:cNvSpPr>
          <p:nvPr>
            <p:ph type="title"/>
          </p:nvPr>
        </p:nvSpPr>
        <p:spPr>
          <a:xfrm>
            <a:off x="642910" y="6215082"/>
            <a:ext cx="8229600" cy="500066"/>
          </a:xfrm>
        </p:spPr>
        <p:txBody>
          <a:bodyPr>
            <a:normAutofit/>
          </a:bodyPr>
          <a:lstStyle/>
          <a:p>
            <a:r>
              <a:rPr lang="en-US" sz="1400" dirty="0" smtClean="0">
                <a:latin typeface="Times New Roman" pitchFamily="18" charset="0"/>
                <a:cs typeface="Times New Roman" pitchFamily="18" charset="0"/>
              </a:rPr>
              <a:t>Mobile road laboratory PKRS-2U in working position</a:t>
            </a:r>
            <a:endParaRPr lang="ru-RU" sz="1400" dirty="0">
              <a:latin typeface="Times New Roman" pitchFamily="18" charset="0"/>
              <a:cs typeface="Times New Roman" pitchFamily="18" charset="0"/>
            </a:endParaRPr>
          </a:p>
        </p:txBody>
      </p:sp>
      <p:sp>
        <p:nvSpPr>
          <p:cNvPr id="4" name="Номер слайда 3"/>
          <p:cNvSpPr>
            <a:spLocks noGrp="1"/>
          </p:cNvSpPr>
          <p:nvPr>
            <p:ph type="sldNum" sz="quarter" idx="12"/>
          </p:nvPr>
        </p:nvSpPr>
        <p:spPr>
          <a:xfrm>
            <a:off x="3643306" y="6564337"/>
            <a:ext cx="2133600" cy="365125"/>
          </a:xfrm>
        </p:spPr>
        <p:txBody>
          <a:bodyPr/>
          <a:lstStyle/>
          <a:p>
            <a:pPr algn="ctr"/>
            <a:fld id="{064065BC-7AD9-4C61-A1C7-A3F3BC79BE94}" type="slidenum">
              <a:rPr lang="ru-RU" smtClean="0">
                <a:latin typeface="Times New Roman" pitchFamily="18" charset="0"/>
                <a:cs typeface="Times New Roman" pitchFamily="18" charset="0"/>
              </a:rPr>
              <a:pPr algn="ctr"/>
              <a:t>16</a:t>
            </a:fld>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Documents and Settings\User\Рабочий стол\Фото для ПДЛ\DSC03938.JPG"/>
          <p:cNvPicPr>
            <a:picLocks noChangeAspect="1" noChangeArrowheads="1"/>
          </p:cNvPicPr>
          <p:nvPr/>
        </p:nvPicPr>
        <p:blipFill>
          <a:blip r:embed="rId3" cstate="print"/>
          <a:srcRect/>
          <a:stretch>
            <a:fillRect/>
          </a:stretch>
        </p:blipFill>
        <p:spPr bwMode="auto">
          <a:xfrm>
            <a:off x="642910" y="71414"/>
            <a:ext cx="8128000" cy="6096000"/>
          </a:xfrm>
          <a:prstGeom prst="rect">
            <a:avLst/>
          </a:prstGeom>
          <a:noFill/>
        </p:spPr>
      </p:pic>
      <p:sp>
        <p:nvSpPr>
          <p:cNvPr id="3" name="Заголовок 1"/>
          <p:cNvSpPr>
            <a:spLocks noGrp="1"/>
          </p:cNvSpPr>
          <p:nvPr>
            <p:ph type="title"/>
          </p:nvPr>
        </p:nvSpPr>
        <p:spPr>
          <a:xfrm>
            <a:off x="642910" y="6072206"/>
            <a:ext cx="8229600" cy="500066"/>
          </a:xfrm>
        </p:spPr>
        <p:txBody>
          <a:bodyPr>
            <a:normAutofit/>
          </a:bodyPr>
          <a:lstStyle/>
          <a:p>
            <a:r>
              <a:rPr lang="en-US" sz="1600" dirty="0" smtClean="0">
                <a:latin typeface="Times New Roman" pitchFamily="18" charset="0"/>
                <a:cs typeface="Times New Roman" pitchFamily="18" charset="0"/>
              </a:rPr>
              <a:t>The block of management ПКРС-2У</a:t>
            </a:r>
            <a:endParaRPr lang="ru-RU" sz="1600" dirty="0">
              <a:latin typeface="Times New Roman" pitchFamily="18" charset="0"/>
              <a:cs typeface="Times New Roman" pitchFamily="18" charset="0"/>
            </a:endParaRPr>
          </a:p>
        </p:txBody>
      </p:sp>
      <p:sp>
        <p:nvSpPr>
          <p:cNvPr id="4" name="Номер слайда 3"/>
          <p:cNvSpPr>
            <a:spLocks noGrp="1"/>
          </p:cNvSpPr>
          <p:nvPr>
            <p:ph type="sldNum" sz="quarter" idx="12"/>
          </p:nvPr>
        </p:nvSpPr>
        <p:spPr>
          <a:xfrm>
            <a:off x="3714744" y="6492875"/>
            <a:ext cx="2133600" cy="365125"/>
          </a:xfrm>
        </p:spPr>
        <p:txBody>
          <a:bodyPr/>
          <a:lstStyle/>
          <a:p>
            <a:pPr algn="ctr"/>
            <a:fld id="{064065BC-7AD9-4C61-A1C7-A3F3BC79BE94}" type="slidenum">
              <a:rPr lang="ru-RU" smtClean="0">
                <a:latin typeface="Times New Roman" pitchFamily="18" charset="0"/>
                <a:cs typeface="Times New Roman" pitchFamily="18" charset="0"/>
              </a:rPr>
              <a:pPr algn="ctr"/>
              <a:t>17</a:t>
            </a:fld>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Documents and Settings\User\Рабочий стол\Фото для ПДЛ\Новая папка\DSC03972.JPG"/>
          <p:cNvPicPr>
            <a:picLocks noChangeAspect="1" noChangeArrowheads="1"/>
          </p:cNvPicPr>
          <p:nvPr/>
        </p:nvPicPr>
        <p:blipFill>
          <a:blip r:embed="rId3" cstate="print"/>
          <a:srcRect/>
          <a:stretch>
            <a:fillRect/>
          </a:stretch>
        </p:blipFill>
        <p:spPr bwMode="auto">
          <a:xfrm>
            <a:off x="508000" y="71414"/>
            <a:ext cx="8128000" cy="6096000"/>
          </a:xfrm>
          <a:prstGeom prst="rect">
            <a:avLst/>
          </a:prstGeom>
          <a:noFill/>
        </p:spPr>
      </p:pic>
      <p:sp>
        <p:nvSpPr>
          <p:cNvPr id="6" name="Заголовок 1"/>
          <p:cNvSpPr txBox="1">
            <a:spLocks/>
          </p:cNvSpPr>
          <p:nvPr/>
        </p:nvSpPr>
        <p:spPr>
          <a:xfrm>
            <a:off x="642910" y="6072206"/>
            <a:ext cx="8229600" cy="500066"/>
          </a:xfrm>
          <a:prstGeom prst="rect">
            <a:avLst/>
          </a:prstGeom>
        </p:spPr>
        <p:txBody>
          <a:bodyPr vert="horz" lIns="91440" tIns="45720" rIns="91440" bIns="45720" rtlCol="0" anchor="ctr">
            <a:normAutofit/>
          </a:bodyPr>
          <a:lstStyle/>
          <a:p>
            <a:pPr lvl="0" algn="ctr">
              <a:spcBef>
                <a:spcPct val="0"/>
              </a:spcBef>
              <a:defRPr/>
            </a:pPr>
            <a:r>
              <a:rPr lang="en-US" sz="1600" dirty="0" smtClean="0">
                <a:latin typeface="Times New Roman" pitchFamily="18" charset="0"/>
                <a:ea typeface="+mj-ea"/>
                <a:cs typeface="Times New Roman" pitchFamily="18" charset="0"/>
              </a:rPr>
              <a:t>Stationary road laboratory </a:t>
            </a:r>
            <a:r>
              <a:rPr lang="en-US" sz="1600" dirty="0" err="1" smtClean="0">
                <a:latin typeface="Times New Roman" pitchFamily="18" charset="0"/>
                <a:ea typeface="+mj-ea"/>
                <a:cs typeface="Times New Roman" pitchFamily="18" charset="0"/>
              </a:rPr>
              <a:t>KazAdI</a:t>
            </a:r>
            <a:r>
              <a:rPr lang="en-US" sz="1600" dirty="0" smtClean="0">
                <a:latin typeface="Times New Roman" pitchFamily="18" charset="0"/>
                <a:ea typeface="+mj-ea"/>
                <a:cs typeface="Times New Roman" pitchFamily="18" charset="0"/>
              </a:rPr>
              <a:t> of </a:t>
            </a:r>
            <a:r>
              <a:rPr lang="en-US" sz="1600" dirty="0" err="1" smtClean="0">
                <a:latin typeface="Times New Roman" pitchFamily="18" charset="0"/>
                <a:ea typeface="+mj-ea"/>
                <a:cs typeface="Times New Roman" pitchFamily="18" charset="0"/>
              </a:rPr>
              <a:t>L.B.Goncharov</a:t>
            </a:r>
            <a:endParaRPr kumimoji="0" lang="ru-RU" sz="1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7" name="Номер слайда 6"/>
          <p:cNvSpPr>
            <a:spLocks noGrp="1"/>
          </p:cNvSpPr>
          <p:nvPr>
            <p:ph type="sldNum" sz="quarter" idx="12"/>
          </p:nvPr>
        </p:nvSpPr>
        <p:spPr>
          <a:xfrm>
            <a:off x="3500430" y="6492875"/>
            <a:ext cx="2133600" cy="365125"/>
          </a:xfrm>
        </p:spPr>
        <p:txBody>
          <a:bodyPr/>
          <a:lstStyle/>
          <a:p>
            <a:pPr algn="ctr"/>
            <a:fld id="{064065BC-7AD9-4C61-A1C7-A3F3BC79BE94}" type="slidenum">
              <a:rPr lang="ru-RU" smtClean="0">
                <a:latin typeface="Times New Roman" pitchFamily="18" charset="0"/>
                <a:cs typeface="Times New Roman" pitchFamily="18" charset="0"/>
              </a:rPr>
              <a:pPr algn="ctr"/>
              <a:t>18</a:t>
            </a:fld>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857232"/>
            <a:ext cx="8229600" cy="5268931"/>
          </a:xfrm>
        </p:spPr>
        <p:style>
          <a:lnRef idx="1">
            <a:schemeClr val="accent1"/>
          </a:lnRef>
          <a:fillRef idx="2">
            <a:schemeClr val="accent1"/>
          </a:fillRef>
          <a:effectRef idx="1">
            <a:schemeClr val="accent1"/>
          </a:effectRef>
          <a:fontRef idx="minor">
            <a:schemeClr val="dk1"/>
          </a:fontRef>
        </p:style>
        <p:txBody>
          <a:bodyPr/>
          <a:lstStyle/>
          <a:p>
            <a:r>
              <a:rPr lang="en-US" dirty="0" smtClean="0"/>
              <a:t>In 2011 </a:t>
            </a:r>
            <a:r>
              <a:rPr lang="en-US" dirty="0" err="1" smtClean="0"/>
              <a:t>KazADI</a:t>
            </a:r>
            <a:r>
              <a:rPr lang="en-US" dirty="0" smtClean="0"/>
              <a:t> by </a:t>
            </a:r>
            <a:r>
              <a:rPr lang="en-US" dirty="0" err="1" smtClean="0"/>
              <a:t>L.B.Goncharov</a:t>
            </a:r>
            <a:r>
              <a:rPr lang="en-US" dirty="0" smtClean="0"/>
              <a:t> has won the tender and has started performance of works on certification and diagnostics of highways in </a:t>
            </a:r>
            <a:r>
              <a:rPr lang="en-US" dirty="0" err="1" smtClean="0"/>
              <a:t>Zhambyl</a:t>
            </a:r>
            <a:r>
              <a:rPr lang="en-US" dirty="0" smtClean="0"/>
              <a:t> area for 2 years (2264 km).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57290" y="274638"/>
            <a:ext cx="7329510" cy="3154362"/>
          </a:xfrm>
        </p:spPr>
        <p:txBody>
          <a:bodyPr/>
          <a:lstStyle/>
          <a:p>
            <a:endParaRPr lang="ru-RU" dirty="0"/>
          </a:p>
        </p:txBody>
      </p:sp>
      <p:sp>
        <p:nvSpPr>
          <p:cNvPr id="3" name="Содержимое 2"/>
          <p:cNvSpPr>
            <a:spLocks noGrp="1"/>
          </p:cNvSpPr>
          <p:nvPr>
            <p:ph idx="1"/>
          </p:nvPr>
        </p:nvSpPr>
        <p:spPr>
          <a:xfrm>
            <a:off x="785786" y="3857628"/>
            <a:ext cx="8001056" cy="2268535"/>
          </a:xfrm>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p>
            <a:r>
              <a:rPr lang="en-US" b="1" dirty="0" smtClean="0">
                <a:latin typeface="Times New Roman" pitchFamily="18" charset="0"/>
                <a:cs typeface="Times New Roman" pitchFamily="18" charset="0"/>
              </a:rPr>
              <a:t>Great Silk way is a system </a:t>
            </a:r>
            <a:r>
              <a:rPr lang="ru-RU" b="1" dirty="0" smtClean="0">
                <a:latin typeface="Times New Roman" pitchFamily="18" charset="0"/>
                <a:cs typeface="Times New Roman" pitchFamily="18" charset="0"/>
              </a:rPr>
              <a:t>о</a:t>
            </a:r>
            <a:r>
              <a:rPr lang="en-US" b="1" dirty="0" smtClean="0">
                <a:latin typeface="Times New Roman" pitchFamily="18" charset="0"/>
                <a:cs typeface="Times New Roman" pitchFamily="18" charset="0"/>
              </a:rPr>
              <a:t>f caravans the roads conducting from China in the countries of the Near East and Europe. The considerable part of this piece lay on territory of Central Asia and Kazakhstan. </a:t>
            </a:r>
          </a:p>
          <a:p>
            <a:r>
              <a:rPr lang="en-US" b="1" dirty="0" smtClean="0">
                <a:latin typeface="Times New Roman" pitchFamily="18" charset="0"/>
                <a:cs typeface="Times New Roman" pitchFamily="18" charset="0"/>
              </a:rPr>
              <a:t>The silk way as a trading highway has arisen in III century B.C. and has existed till XVI century of our century.</a:t>
            </a:r>
          </a:p>
          <a:p>
            <a:r>
              <a:rPr lang="en-US" b="1" dirty="0" smtClean="0">
                <a:latin typeface="Times New Roman" pitchFamily="18" charset="0"/>
                <a:cs typeface="Times New Roman" pitchFamily="18" charset="0"/>
              </a:rPr>
              <a:t>In VI-VII centuries the way which lay from China to the west, through </a:t>
            </a:r>
            <a:r>
              <a:rPr lang="en-US" b="1" dirty="0" err="1" smtClean="0">
                <a:latin typeface="Times New Roman" pitchFamily="18" charset="0"/>
                <a:cs typeface="Times New Roman" pitchFamily="18" charset="0"/>
              </a:rPr>
              <a:t>Semireche</a:t>
            </a:r>
            <a:r>
              <a:rPr lang="en-US" b="1" dirty="0" smtClean="0">
                <a:latin typeface="Times New Roman" pitchFamily="18" charset="0"/>
                <a:cs typeface="Times New Roman" pitchFamily="18" charset="0"/>
              </a:rPr>
              <a:t> and Southern Kazakhstan becomes the most brisk. And special blossoming the Silk way passing on territory of Central Asia and Kazakhstan, has reached in VIII-XII centuries.</a:t>
            </a:r>
          </a:p>
          <a:p>
            <a:endParaRPr lang="ru-RU" dirty="0"/>
          </a:p>
        </p:txBody>
      </p:sp>
      <p:pic>
        <p:nvPicPr>
          <p:cNvPr id="4" name="Рисунок 3" descr="Великий Шелковый путь. История Казахстана"/>
          <p:cNvPicPr/>
          <p:nvPr/>
        </p:nvPicPr>
        <p:blipFill>
          <a:blip r:embed="rId2" cstate="print"/>
          <a:srcRect/>
          <a:stretch>
            <a:fillRect/>
          </a:stretch>
        </p:blipFill>
        <p:spPr bwMode="auto">
          <a:xfrm>
            <a:off x="928662" y="214291"/>
            <a:ext cx="3643338" cy="3500461"/>
          </a:xfrm>
          <a:prstGeom prst="rect">
            <a:avLst/>
          </a:prstGeom>
          <a:noFill/>
          <a:ln w="9525">
            <a:noFill/>
            <a:miter lim="800000"/>
            <a:headEnd/>
            <a:tailEnd/>
          </a:ln>
        </p:spPr>
      </p:pic>
      <p:pic>
        <p:nvPicPr>
          <p:cNvPr id="5" name="Рисунок 4" descr="http://www.unesco.kz/natcom/turkestan/images/MapSilkRoad2.jpg"/>
          <p:cNvPicPr/>
          <p:nvPr/>
        </p:nvPicPr>
        <p:blipFill>
          <a:blip r:embed="rId3" cstate="print"/>
          <a:srcRect/>
          <a:stretch>
            <a:fillRect/>
          </a:stretch>
        </p:blipFill>
        <p:spPr bwMode="auto">
          <a:xfrm>
            <a:off x="4572000" y="214290"/>
            <a:ext cx="4214842" cy="3500462"/>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4000" b="1" dirty="0" smtClean="0"/>
              <a:t>The international cooperation</a:t>
            </a:r>
            <a:endParaRPr lang="ru-RU" sz="4000" b="1" dirty="0"/>
          </a:p>
        </p:txBody>
      </p:sp>
      <p:sp>
        <p:nvSpPr>
          <p:cNvPr id="3" name="Содержимое 2"/>
          <p:cNvSpPr>
            <a:spLocks noGrp="1"/>
          </p:cNvSpPr>
          <p:nvPr>
            <p:ph idx="1"/>
          </p:nvPr>
        </p:nvSpPr>
        <p:spPr>
          <a:xfrm>
            <a:off x="457200" y="1600200"/>
            <a:ext cx="8229600" cy="4686320"/>
          </a:xfrm>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pPr algn="just"/>
            <a:r>
              <a:rPr lang="en-US" dirty="0" smtClean="0">
                <a:latin typeface="Times New Roman" pitchFamily="18" charset="0"/>
                <a:cs typeface="Times New Roman" pitchFamily="18" charset="0"/>
              </a:rPr>
              <a:t>Between </a:t>
            </a:r>
            <a:r>
              <a:rPr lang="en-US" dirty="0" err="1" smtClean="0">
                <a:latin typeface="Times New Roman" pitchFamily="18" charset="0"/>
                <a:cs typeface="Times New Roman" pitchFamily="18" charset="0"/>
              </a:rPr>
              <a:t>KazADI</a:t>
            </a:r>
            <a:r>
              <a:rPr lang="en-US" dirty="0" smtClean="0">
                <a:latin typeface="Times New Roman" pitchFamily="18" charset="0"/>
                <a:cs typeface="Times New Roman" pitchFamily="18" charset="0"/>
              </a:rPr>
              <a:t> of </a:t>
            </a:r>
            <a:r>
              <a:rPr lang="en-US" dirty="0" err="1" smtClean="0">
                <a:latin typeface="Times New Roman" pitchFamily="18" charset="0"/>
                <a:cs typeface="Times New Roman" pitchFamily="18" charset="0"/>
              </a:rPr>
              <a:t>L.B.Goncharova</a:t>
            </a:r>
            <a:r>
              <a:rPr lang="en-US" dirty="0" smtClean="0">
                <a:latin typeface="Times New Roman" pitchFamily="18" charset="0"/>
                <a:cs typeface="Times New Roman" pitchFamily="18" charset="0"/>
              </a:rPr>
              <a:t> and Association </a:t>
            </a:r>
            <a:r>
              <a:rPr lang="en-US" dirty="0" err="1" smtClean="0">
                <a:latin typeface="Times New Roman" pitchFamily="18" charset="0"/>
                <a:cs typeface="Times New Roman" pitchFamily="18" charset="0"/>
              </a:rPr>
              <a:t>Howest</a:t>
            </a:r>
            <a:r>
              <a:rPr lang="en-US" dirty="0" smtClean="0">
                <a:latin typeface="Times New Roman" pitchFamily="18" charset="0"/>
                <a:cs typeface="Times New Roman" pitchFamily="18" charset="0"/>
              </a:rPr>
              <a:t> of Gent university (Gent, Belgium), is concluded on June, 28th, 2010 the memorandum of mutual cooperation in the sphere of education, a science and researches (carrying out of joint research works, an exchange of students and teachers). </a:t>
            </a:r>
          </a:p>
          <a:p>
            <a:pPr algn="just"/>
            <a:r>
              <a:rPr lang="en-US" dirty="0" smtClean="0">
                <a:latin typeface="Times New Roman" pitchFamily="18" charset="0"/>
                <a:cs typeface="Times New Roman" pitchFamily="18" charset="0"/>
              </a:rPr>
              <a:t>      During official visit of the crown prince of Kingdom of Belgium Phillip to Kazakhstan </a:t>
            </a:r>
            <a:r>
              <a:rPr lang="en-US" smtClean="0">
                <a:latin typeface="Times New Roman" pitchFamily="18" charset="0"/>
                <a:cs typeface="Times New Roman" pitchFamily="18" charset="0"/>
              </a:rPr>
              <a:t>was included  </a:t>
            </a:r>
            <a:r>
              <a:rPr lang="en-US" dirty="0" smtClean="0">
                <a:latin typeface="Times New Roman" pitchFamily="18" charset="0"/>
                <a:cs typeface="Times New Roman" pitchFamily="18" charset="0"/>
              </a:rPr>
              <a:t>memorandum of mutual understanding on opening of the Expert and coordination center in various areas, including formations and a construction of roads, between Association </a:t>
            </a:r>
            <a:r>
              <a:rPr lang="en-US" dirty="0" err="1" smtClean="0">
                <a:latin typeface="Times New Roman" pitchFamily="18" charset="0"/>
                <a:cs typeface="Times New Roman" pitchFamily="18" charset="0"/>
              </a:rPr>
              <a:t>Howest</a:t>
            </a:r>
            <a:r>
              <a:rPr lang="en-US" dirty="0" smtClean="0">
                <a:latin typeface="Times New Roman" pitchFamily="18" charset="0"/>
                <a:cs typeface="Times New Roman" pitchFamily="18" charset="0"/>
              </a:rPr>
              <a:t> of Gent university, the Kazakh auto-road institute of </a:t>
            </a:r>
            <a:r>
              <a:rPr lang="en-US" dirty="0" err="1" smtClean="0">
                <a:latin typeface="Times New Roman" pitchFamily="18" charset="0"/>
                <a:cs typeface="Times New Roman" pitchFamily="18" charset="0"/>
              </a:rPr>
              <a:t>L.B.Goncharov</a:t>
            </a:r>
            <a:r>
              <a:rPr lang="en-US" dirty="0" smtClean="0">
                <a:latin typeface="Times New Roman" pitchFamily="18" charset="0"/>
                <a:cs typeface="Times New Roman" pitchFamily="18" charset="0"/>
              </a:rPr>
              <a:t> and the Kazakh national-technical university of </a:t>
            </a:r>
            <a:r>
              <a:rPr lang="en-US" dirty="0" err="1" smtClean="0">
                <a:latin typeface="Times New Roman" pitchFamily="18" charset="0"/>
                <a:cs typeface="Times New Roman" pitchFamily="18" charset="0"/>
              </a:rPr>
              <a:t>K.I.Satpaeva</a:t>
            </a:r>
            <a:r>
              <a:rPr lang="en-US" dirty="0" smtClean="0">
                <a:latin typeface="Times New Roman" pitchFamily="18" charset="0"/>
                <a:cs typeface="Times New Roman" pitchFamily="18" charset="0"/>
              </a:rPr>
              <a:t> has been signed. </a:t>
            </a:r>
          </a:p>
          <a:p>
            <a:pPr algn="just"/>
            <a:r>
              <a:rPr lang="en-US" dirty="0" smtClean="0">
                <a:latin typeface="Times New Roman" pitchFamily="18" charset="0"/>
                <a:cs typeface="Times New Roman" pitchFamily="18" charset="0"/>
              </a:rPr>
              <a:t>      On October, 13th, 2010 the crown prince of Kingdom of Belgium Phillip has visited </a:t>
            </a:r>
            <a:r>
              <a:rPr lang="en-US" dirty="0" err="1" smtClean="0">
                <a:latin typeface="Times New Roman" pitchFamily="18" charset="0"/>
                <a:cs typeface="Times New Roman" pitchFamily="18" charset="0"/>
              </a:rPr>
              <a:t>KazADI</a:t>
            </a:r>
            <a:r>
              <a:rPr lang="en-US" dirty="0" smtClean="0">
                <a:latin typeface="Times New Roman" pitchFamily="18" charset="0"/>
                <a:cs typeface="Times New Roman" pitchFamily="18" charset="0"/>
              </a:rPr>
              <a:t> and has carried out start-up of interactive laboratory created together with Association of Universities of Gent </a:t>
            </a:r>
            <a:r>
              <a:rPr lang="en-US" dirty="0" err="1" smtClean="0">
                <a:latin typeface="Times New Roman" pitchFamily="18" charset="0"/>
                <a:cs typeface="Times New Roman" pitchFamily="18" charset="0"/>
              </a:rPr>
              <a:t>Howest</a:t>
            </a:r>
            <a:r>
              <a:rPr lang="en-US" dirty="0" smtClean="0">
                <a:latin typeface="Times New Roman" pitchFamily="18" charset="0"/>
                <a:cs typeface="Times New Roman" pitchFamily="18" charset="0"/>
              </a:rPr>
              <a:t>, Belgium - which was broadcast from Belgium, and coped in </a:t>
            </a:r>
            <a:r>
              <a:rPr lang="en-US" dirty="0" err="1" smtClean="0">
                <a:latin typeface="Times New Roman" pitchFamily="18" charset="0"/>
                <a:cs typeface="Times New Roman" pitchFamily="18" charset="0"/>
              </a:rPr>
              <a:t>KazADI</a:t>
            </a:r>
            <a:endParaRPr lang="en-US" dirty="0">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3200" dirty="0" smtClean="0">
                <a:latin typeface="Times New Roman" pitchFamily="18" charset="0"/>
                <a:cs typeface="Times New Roman" pitchFamily="18" charset="0"/>
              </a:rPr>
              <a:t>Visit of the crown prince of Kingdom of Belgium Phillip in KazADI-13.10.10</a:t>
            </a:r>
          </a:p>
        </p:txBody>
      </p:sp>
      <p:pic>
        <p:nvPicPr>
          <p:cNvPr id="57346" name="Picture 2" descr="C:\Documents and Settings\User\Рабочий стол\28.10.10 Астана семинар дорож\Визит принца фото\_SV_2395.JPG"/>
          <p:cNvPicPr>
            <a:picLocks noGrp="1" noChangeAspect="1" noChangeArrowheads="1"/>
          </p:cNvPicPr>
          <p:nvPr>
            <p:ph idx="1"/>
          </p:nvPr>
        </p:nvPicPr>
        <p:blipFill>
          <a:blip r:embed="rId2" cstate="print"/>
          <a:srcRect/>
          <a:stretch>
            <a:fillRect/>
          </a:stretch>
        </p:blipFill>
        <p:spPr bwMode="auto">
          <a:xfrm>
            <a:off x="1177527" y="1600200"/>
            <a:ext cx="6788945" cy="4525963"/>
          </a:xfrm>
          <a:prstGeom prst="rect">
            <a:avLst/>
          </a:prstGeom>
        </p:spPr>
        <p:style>
          <a:lnRef idx="1">
            <a:schemeClr val="accent1"/>
          </a:lnRef>
          <a:fillRef idx="2">
            <a:schemeClr val="accent1"/>
          </a:fillRef>
          <a:effectRef idx="1">
            <a:schemeClr val="accent1"/>
          </a:effectRef>
          <a:fontRef idx="minor">
            <a:schemeClr val="dk1"/>
          </a:fontRef>
        </p:style>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2800" b="1" dirty="0" smtClean="0">
                <a:latin typeface="Times New Roman" pitchFamily="18" charset="0"/>
                <a:cs typeface="Times New Roman" pitchFamily="18" charset="0"/>
              </a:rPr>
              <a:t>Official start-up of interactive laboratory created together with Association of Universities of Gent </a:t>
            </a:r>
            <a:r>
              <a:rPr lang="en-US" sz="2800" b="1" dirty="0" err="1" smtClean="0">
                <a:latin typeface="Times New Roman" pitchFamily="18" charset="0"/>
                <a:cs typeface="Times New Roman" pitchFamily="18" charset="0"/>
              </a:rPr>
              <a:t>Howest</a:t>
            </a:r>
            <a:r>
              <a:rPr lang="en-US" sz="2800" b="1" dirty="0" smtClean="0">
                <a:latin typeface="Times New Roman" pitchFamily="18" charset="0"/>
                <a:cs typeface="Times New Roman" pitchFamily="18" charset="0"/>
              </a:rPr>
              <a:t>, Belgium.</a:t>
            </a:r>
          </a:p>
        </p:txBody>
      </p:sp>
      <p:pic>
        <p:nvPicPr>
          <p:cNvPr id="59394" name="Picture 2" descr="C:\Documents and Settings\User\Рабочий стол\28.10.10 Астана семинар дорож\Визит принца фото\_SV_2759.JPG"/>
          <p:cNvPicPr>
            <a:picLocks noGrp="1" noChangeAspect="1" noChangeArrowheads="1"/>
          </p:cNvPicPr>
          <p:nvPr>
            <p:ph idx="1"/>
          </p:nvPr>
        </p:nvPicPr>
        <p:blipFill>
          <a:blip r:embed="rId2" cstate="print"/>
          <a:srcRect/>
          <a:stretch>
            <a:fillRect/>
          </a:stretch>
        </p:blipFill>
        <p:spPr bwMode="auto">
          <a:xfrm>
            <a:off x="1177527" y="1600200"/>
            <a:ext cx="6788945" cy="4525963"/>
          </a:xfrm>
          <a:prstGeom prst="rect">
            <a:avLst/>
          </a:prstGeom>
        </p:spPr>
        <p:style>
          <a:lnRef idx="1">
            <a:schemeClr val="accent1"/>
          </a:lnRef>
          <a:fillRef idx="2">
            <a:schemeClr val="accent1"/>
          </a:fillRef>
          <a:effectRef idx="1">
            <a:schemeClr val="accent1"/>
          </a:effectRef>
          <a:fontRef idx="minor">
            <a:schemeClr val="dk1"/>
          </a:fontRef>
        </p:style>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Великий Шелковый Путь"/>
          <p:cNvPicPr>
            <a:picLocks noGrp="1"/>
          </p:cNvPicPr>
          <p:nvPr>
            <p:ph idx="1"/>
          </p:nvPr>
        </p:nvPicPr>
        <p:blipFill>
          <a:blip r:embed="rId2" cstate="print"/>
          <a:srcRect/>
          <a:stretch>
            <a:fillRect/>
          </a:stretch>
        </p:blipFill>
        <p:spPr bwMode="auto">
          <a:xfrm>
            <a:off x="857224" y="500042"/>
            <a:ext cx="7786742" cy="3357586"/>
          </a:xfrm>
          <a:prstGeom prst="rect">
            <a:avLst/>
          </a:prstGeom>
          <a:noFill/>
          <a:ln w="9525">
            <a:noFill/>
            <a:miter lim="800000"/>
            <a:headEnd/>
            <a:tailEnd/>
          </a:ln>
        </p:spPr>
      </p:pic>
      <p:sp>
        <p:nvSpPr>
          <p:cNvPr id="5" name="Прямоугольник 4"/>
          <p:cNvSpPr/>
          <p:nvPr/>
        </p:nvSpPr>
        <p:spPr>
          <a:xfrm>
            <a:off x="785786" y="4000504"/>
            <a:ext cx="8143932" cy="206210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n-US" sz="1600" dirty="0" smtClean="0"/>
              <a:t>The great Silk Way was stretched on thousand kilometers, conducting caravans and on scorching deserts, and on oases, and on mountain passes. Throughout a way arose, blossomed and cities and the whole civilizations were devastated. Many devastating wars, destructions, big fires, hungers. </a:t>
            </a:r>
            <a:r>
              <a:rPr lang="en-US" sz="1600" dirty="0" err="1" smtClean="0"/>
              <a:t>Manycenturies</a:t>
            </a:r>
            <a:r>
              <a:rPr lang="en-US" sz="1600" dirty="0" smtClean="0"/>
              <a:t> </a:t>
            </a:r>
            <a:r>
              <a:rPr lang="en-US" sz="1600" dirty="0" err="1" smtClean="0"/>
              <a:t>annoised</a:t>
            </a:r>
            <a:r>
              <a:rPr lang="en-US" sz="1600" dirty="0" smtClean="0"/>
              <a:t> polyglots, markets of east rustled, Hundred years on dusty caravan roads merchants </a:t>
            </a:r>
            <a:r>
              <a:rPr lang="en-US" sz="1600" dirty="0" err="1" smtClean="0"/>
              <a:t>saled</a:t>
            </a:r>
            <a:r>
              <a:rPr lang="en-US" sz="1600" dirty="0" smtClean="0"/>
              <a:t> precious </a:t>
            </a:r>
            <a:r>
              <a:rPr lang="en-US" sz="1600" dirty="0" err="1" smtClean="0"/>
              <a:t>siens</a:t>
            </a:r>
            <a:r>
              <a:rPr lang="en-US" sz="1600" dirty="0" smtClean="0"/>
              <a:t>, </a:t>
            </a:r>
            <a:r>
              <a:rPr lang="en-US" sz="1600" dirty="0" err="1" smtClean="0"/>
              <a:t>stoes</a:t>
            </a:r>
            <a:r>
              <a:rPr lang="en-US" sz="1600" dirty="0" smtClean="0"/>
              <a:t>, spices and dyes, </a:t>
            </a:r>
            <a:r>
              <a:rPr lang="en-US" sz="1600" dirty="0" err="1" smtClean="0"/>
              <a:t>golds</a:t>
            </a:r>
            <a:r>
              <a:rPr lang="en-US" sz="1600" dirty="0" smtClean="0"/>
              <a:t> and silvers and e[</a:t>
            </a:r>
            <a:r>
              <a:rPr lang="en-US" sz="1600" dirty="0" err="1" smtClean="0"/>
              <a:t>etic</a:t>
            </a:r>
            <a:r>
              <a:rPr lang="en-US" sz="1600" dirty="0" smtClean="0"/>
              <a:t> birds. Proceeding from it, it is possible to tell that the Great Silk Way is the grandiose trading route which connected the East and the West and has become by the reason of occurrence of set of unique cities, historical monuments, customs and even the states.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nvPr>
        </p:nvGraphicFramePr>
        <p:xfrm>
          <a:off x="428596" y="642918"/>
          <a:ext cx="8258204" cy="54832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050" name="Picture 2" descr="D:\Призентация спец-ти\Транспортная стратегия\13th_presentation04_r_page2_image1.png"/>
          <p:cNvPicPr>
            <a:picLocks noChangeAspect="1" noChangeArrowheads="1"/>
          </p:cNvPicPr>
          <p:nvPr/>
        </p:nvPicPr>
        <p:blipFill>
          <a:blip r:embed="rId2" cstate="print"/>
          <a:srcRect/>
          <a:stretch>
            <a:fillRect/>
          </a:stretch>
        </p:blipFill>
        <p:spPr bwMode="auto">
          <a:xfrm>
            <a:off x="98425" y="249238"/>
            <a:ext cx="8947150" cy="6359525"/>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642918"/>
            <a:ext cx="8229600" cy="5483245"/>
          </a:xfrm>
        </p:spPr>
        <p:style>
          <a:lnRef idx="1">
            <a:schemeClr val="accent1"/>
          </a:lnRef>
          <a:fillRef idx="2">
            <a:schemeClr val="accent1"/>
          </a:fillRef>
          <a:effectRef idx="1">
            <a:schemeClr val="accent1"/>
          </a:effectRef>
          <a:fontRef idx="minor">
            <a:schemeClr val="dk1"/>
          </a:fontRef>
        </p:style>
        <p:txBody>
          <a:bodyPr>
            <a:normAutofit/>
          </a:bodyPr>
          <a:lstStyle/>
          <a:p>
            <a:pPr algn="just"/>
            <a:r>
              <a:rPr lang="en-US" sz="2000" dirty="0" smtClean="0">
                <a:latin typeface="Times New Roman" pitchFamily="18" charset="0"/>
                <a:cs typeface="Times New Roman" pitchFamily="18" charset="0"/>
              </a:rPr>
              <a:t>The basic positive indicators of the given project in comparison with existing alternative corridors (the road Trans-Siberian Railway, sea through Suez canal) is its extent and finding time in a way. If at use of a sea corridor finding time in a way reaches till 45 days, and on "</a:t>
            </a:r>
            <a:r>
              <a:rPr lang="en-US" sz="2000" dirty="0" err="1" smtClean="0">
                <a:latin typeface="Times New Roman" pitchFamily="18" charset="0"/>
                <a:cs typeface="Times New Roman" pitchFamily="18" charset="0"/>
              </a:rPr>
              <a:t>Transibu</a:t>
            </a:r>
            <a:r>
              <a:rPr lang="en-US" sz="2000" dirty="0" smtClean="0">
                <a:latin typeface="Times New Roman" pitchFamily="18" charset="0"/>
                <a:cs typeface="Times New Roman" pitchFamily="18" charset="0"/>
              </a:rPr>
              <a:t>" of 14 days along the corridor "the Western Europe - the Western China", from port </a:t>
            </a:r>
            <a:r>
              <a:rPr lang="en-US" sz="2000" dirty="0" err="1" smtClean="0">
                <a:latin typeface="Times New Roman" pitchFamily="18" charset="0"/>
                <a:cs typeface="Times New Roman" pitchFamily="18" charset="0"/>
              </a:rPr>
              <a:t>Ljanjungan</a:t>
            </a:r>
            <a:r>
              <a:rPr lang="en-US" sz="2000" dirty="0" smtClean="0">
                <a:latin typeface="Times New Roman" pitchFamily="18" charset="0"/>
                <a:cs typeface="Times New Roman" pitchFamily="18" charset="0"/>
              </a:rPr>
              <a:t> to borders with the European states, time in a way will make an order of 10 days. The project will provide a cargo transportation in three basic directions China - Kazakhstan, China - the Central Asia, China - Kazakhstan - Russia - the Western Europe.</a:t>
            </a:r>
          </a:p>
          <a:p>
            <a:pPr algn="just"/>
            <a:r>
              <a:rPr lang="en-US" sz="2000" dirty="0" smtClean="0">
                <a:latin typeface="Times New Roman" pitchFamily="18" charset="0"/>
                <a:cs typeface="Times New Roman" pitchFamily="18" charset="0"/>
              </a:rPr>
              <a:t>         The international transit corridor is «the Western China - the Western Europe» will be the basic route of a cargo transportation in the central-Asian region. The corridor will provide the high level of services including a combination of excellent technical availability of a corridor together with modern intellectual system and services of the logistical centers.</a:t>
            </a:r>
          </a:p>
          <a:p>
            <a:endParaRPr lang="ru-R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14290"/>
            <a:ext cx="8229600" cy="1928826"/>
          </a:xfrm>
        </p:spPr>
        <p:style>
          <a:lnRef idx="3">
            <a:schemeClr val="lt1"/>
          </a:lnRef>
          <a:fillRef idx="1">
            <a:schemeClr val="accent1"/>
          </a:fillRef>
          <a:effectRef idx="1">
            <a:schemeClr val="accent1"/>
          </a:effectRef>
          <a:fontRef idx="minor">
            <a:schemeClr val="lt1"/>
          </a:fontRef>
        </p:style>
        <p:txBody>
          <a:bodyPr>
            <a:normAutofit fontScale="90000"/>
          </a:bodyPr>
          <a:lstStyle/>
          <a:p>
            <a:pPr lvl="0">
              <a:defRPr/>
            </a:pPr>
            <a:r>
              <a:rPr lang="ru-RU" sz="2200" dirty="0" smtClean="0"/>
              <a:t/>
            </a:r>
            <a:br>
              <a:rPr lang="ru-RU" sz="2200" dirty="0" smtClean="0"/>
            </a:br>
            <a:r>
              <a:rPr lang="en-US" sz="2700" dirty="0" smtClean="0"/>
              <a:t>The Kazakh auto-road institute </a:t>
            </a:r>
            <a:r>
              <a:rPr lang="tr-TR" sz="2700" dirty="0" err="1" smtClean="0"/>
              <a:t>by</a:t>
            </a:r>
            <a:r>
              <a:rPr lang="en-US" sz="2700" dirty="0" smtClean="0"/>
              <a:t> </a:t>
            </a:r>
            <a:r>
              <a:rPr lang="en-US" sz="2700" dirty="0" err="1" smtClean="0"/>
              <a:t>L.B.Goncharova</a:t>
            </a:r>
            <a:r>
              <a:rPr lang="en-US" sz="2700" dirty="0" smtClean="0"/>
              <a:t> prepares experts in following </a:t>
            </a:r>
            <a:r>
              <a:rPr lang="en-US" sz="2700" dirty="0" err="1" smtClean="0"/>
              <a:t>specialities</a:t>
            </a:r>
            <a:r>
              <a:rPr lang="en-US" sz="2700" dirty="0" smtClean="0"/>
              <a:t> for road branch of Kazakhstan</a:t>
            </a:r>
            <a:br>
              <a:rPr lang="en-US" sz="2700" dirty="0" smtClean="0"/>
            </a:br>
            <a:r>
              <a:rPr lang="en-US" sz="2700" dirty="0" smtClean="0"/>
              <a:t/>
            </a:r>
            <a:br>
              <a:rPr lang="en-US" sz="2700" dirty="0" smtClean="0"/>
            </a:br>
            <a:endParaRPr lang="en-US" dirty="0"/>
          </a:p>
        </p:txBody>
      </p:sp>
      <p:graphicFrame>
        <p:nvGraphicFramePr>
          <p:cNvPr id="5" name="Содержимое 4"/>
          <p:cNvGraphicFramePr>
            <a:graphicFrameLocks noGrp="1"/>
          </p:cNvGraphicFramePr>
          <p:nvPr>
            <p:ph idx="1"/>
          </p:nvPr>
        </p:nvGraphicFramePr>
        <p:xfrm>
          <a:off x="428596" y="2071678"/>
          <a:ext cx="8229600" cy="4143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52" name="Picture 2" descr="C:\Users\Kabashev\Desktop\KazADI Logo Small.jpg"/>
          <p:cNvPicPr>
            <a:picLocks noChangeAspect="1" noChangeArrowheads="1"/>
          </p:cNvPicPr>
          <p:nvPr/>
        </p:nvPicPr>
        <p:blipFill>
          <a:blip r:embed="rId7" cstate="print"/>
          <a:srcRect/>
          <a:stretch>
            <a:fillRect/>
          </a:stretch>
        </p:blipFill>
        <p:spPr bwMode="auto">
          <a:xfrm>
            <a:off x="500034" y="285728"/>
            <a:ext cx="933450" cy="500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200" dirty="0" smtClean="0"/>
              <a:t>Students and undergraduates of the Kazakh </a:t>
            </a:r>
            <a:r>
              <a:rPr lang="en-US" sz="2200" dirty="0" smtClean="0"/>
              <a:t>auto</a:t>
            </a:r>
            <a:r>
              <a:rPr lang="tr-TR" sz="2200" dirty="0" err="1" smtClean="0"/>
              <a:t>mobıle</a:t>
            </a:r>
            <a:r>
              <a:rPr lang="en-US" sz="2200" dirty="0" smtClean="0"/>
              <a:t>-road </a:t>
            </a:r>
            <a:r>
              <a:rPr lang="en-US" sz="2200" dirty="0" smtClean="0"/>
              <a:t>institute will pass an industrial practice and take part in building of an automobile highway the Western Europe - the Western China in </a:t>
            </a:r>
            <a:r>
              <a:rPr lang="en-US" sz="2200" dirty="0" err="1" smtClean="0"/>
              <a:t>Zhambyl</a:t>
            </a:r>
            <a:r>
              <a:rPr lang="en-US" sz="2200" dirty="0" smtClean="0"/>
              <a:t> and </a:t>
            </a:r>
            <a:r>
              <a:rPr lang="en-US" sz="2200" dirty="0" err="1" smtClean="0"/>
              <a:t>Kyzylorda</a:t>
            </a:r>
            <a:r>
              <a:rPr lang="en-US" sz="2200" dirty="0" smtClean="0"/>
              <a:t> areas</a:t>
            </a:r>
          </a:p>
        </p:txBody>
      </p:sp>
      <p:pic>
        <p:nvPicPr>
          <p:cNvPr id="5122" name="Picture 2" descr="C:\Documents and Settings\User\Рабочий стол\ФОТО\IMG_2288.jpg"/>
          <p:cNvPicPr>
            <a:picLocks noGrp="1" noChangeAspect="1" noChangeArrowheads="1"/>
          </p:cNvPicPr>
          <p:nvPr>
            <p:ph sz="half" idx="1"/>
          </p:nvPr>
        </p:nvPicPr>
        <p:blipFill>
          <a:blip r:embed="rId2" cstate="print"/>
          <a:srcRect/>
          <a:stretch>
            <a:fillRect/>
          </a:stretch>
        </p:blipFill>
        <p:spPr bwMode="auto">
          <a:xfrm>
            <a:off x="659332" y="1785926"/>
            <a:ext cx="3836467" cy="4214842"/>
          </a:xfrm>
          <a:prstGeom prst="rect">
            <a:avLst/>
          </a:prstGeom>
          <a:noFill/>
        </p:spPr>
      </p:pic>
      <p:pic>
        <p:nvPicPr>
          <p:cNvPr id="5123" name="Picture 3" descr="C:\Documents and Settings\User\Рабочий стол\ФОТО\IMG_0017.JPG"/>
          <p:cNvPicPr>
            <a:picLocks noGrp="1" noChangeAspect="1" noChangeArrowheads="1"/>
          </p:cNvPicPr>
          <p:nvPr>
            <p:ph sz="half" idx="2"/>
          </p:nvPr>
        </p:nvPicPr>
        <p:blipFill>
          <a:blip r:embed="rId3" cstate="print"/>
          <a:srcRect/>
          <a:stretch>
            <a:fillRect/>
          </a:stretch>
        </p:blipFill>
        <p:spPr bwMode="auto">
          <a:xfrm>
            <a:off x="4648200" y="1785926"/>
            <a:ext cx="4281518" cy="4357718"/>
          </a:xfrm>
          <a:prstGeom prst="rect">
            <a:avLst/>
          </a:prstGeom>
          <a:noFill/>
        </p:spPr>
      </p:pic>
      <p:pic>
        <p:nvPicPr>
          <p:cNvPr id="5" name="Picture 2" descr="C:\Documents and Settings\User\Рабочий стол\ФОТО\IMG_2288.jpg"/>
          <p:cNvPicPr>
            <a:picLocks noChangeAspect="1" noChangeArrowheads="1"/>
          </p:cNvPicPr>
          <p:nvPr/>
        </p:nvPicPr>
        <p:blipFill>
          <a:blip r:embed="rId2" cstate="print"/>
          <a:srcRect/>
          <a:stretch>
            <a:fillRect/>
          </a:stretch>
        </p:blipFill>
        <p:spPr bwMode="auto">
          <a:xfrm>
            <a:off x="642910" y="1785926"/>
            <a:ext cx="3836467" cy="4214842"/>
          </a:xfrm>
          <a:prstGeom prst="rect">
            <a:avLst/>
          </a:prstGeom>
          <a:noFill/>
        </p:spPr>
      </p:pic>
      <p:pic>
        <p:nvPicPr>
          <p:cNvPr id="6" name="Picture 2" descr="C:\Documents and Settings\User\Рабочий стол\ФОТО\IMG_2288.jpg"/>
          <p:cNvPicPr>
            <a:picLocks noChangeAspect="1" noChangeArrowheads="1"/>
          </p:cNvPicPr>
          <p:nvPr/>
        </p:nvPicPr>
        <p:blipFill>
          <a:blip r:embed="rId2" cstate="print"/>
          <a:srcRect/>
          <a:stretch>
            <a:fillRect/>
          </a:stretch>
        </p:blipFill>
        <p:spPr bwMode="auto">
          <a:xfrm>
            <a:off x="795310" y="1938326"/>
            <a:ext cx="3836467" cy="4214842"/>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half" idx="1"/>
          </p:nvPr>
        </p:nvSpPr>
        <p:spPr/>
        <p:txBody>
          <a:bodyPr/>
          <a:lstStyle/>
          <a:p>
            <a:endParaRPr lang="ru-RU"/>
          </a:p>
        </p:txBody>
      </p:sp>
      <p:sp>
        <p:nvSpPr>
          <p:cNvPr id="4" name="Содержимое 3"/>
          <p:cNvSpPr>
            <a:spLocks noGrp="1"/>
          </p:cNvSpPr>
          <p:nvPr>
            <p:ph sz="half" idx="2"/>
          </p:nvPr>
        </p:nvSpPr>
        <p:spPr/>
        <p:txBody>
          <a:bodyPr/>
          <a:lstStyle/>
          <a:p>
            <a:endParaRPr lang="ru-RU"/>
          </a:p>
        </p:txBody>
      </p:sp>
      <p:pic>
        <p:nvPicPr>
          <p:cNvPr id="7170" name="Picture 2" descr="C:\Documents and Settings\User\Рабочий стол\ФОТО\PA151508.JPG"/>
          <p:cNvPicPr>
            <a:picLocks noChangeAspect="1" noChangeArrowheads="1"/>
          </p:cNvPicPr>
          <p:nvPr/>
        </p:nvPicPr>
        <p:blipFill>
          <a:blip r:embed="rId2" cstate="print"/>
          <a:srcRect/>
          <a:stretch>
            <a:fillRect/>
          </a:stretch>
        </p:blipFill>
        <p:spPr bwMode="auto">
          <a:xfrm>
            <a:off x="98425" y="74613"/>
            <a:ext cx="8945563" cy="6708775"/>
          </a:xfrm>
          <a:prstGeom prst="rect">
            <a:avLst/>
          </a:prstGeom>
          <a:noFill/>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349</TotalTime>
  <Words>1020</Words>
  <Application>Microsoft Office PowerPoint</Application>
  <PresentationFormat>Ekran Gösterisi (4:3)</PresentationFormat>
  <Paragraphs>47</Paragraphs>
  <Slides>22</Slides>
  <Notes>3</Notes>
  <HiddenSlides>0</HiddenSlides>
  <MMClips>0</MMClips>
  <ScaleCrop>false</ScaleCrop>
  <HeadingPairs>
    <vt:vector size="4" baseType="variant">
      <vt:variant>
        <vt:lpstr>Tema</vt:lpstr>
      </vt:variant>
      <vt:variant>
        <vt:i4>1</vt:i4>
      </vt:variant>
      <vt:variant>
        <vt:lpstr>Slayt Başlıkları</vt:lpstr>
      </vt:variant>
      <vt:variant>
        <vt:i4>22</vt:i4>
      </vt:variant>
    </vt:vector>
  </HeadingPairs>
  <TitlesOfParts>
    <vt:vector size="23" baseType="lpstr">
      <vt:lpstr>Тема Office</vt:lpstr>
      <vt:lpstr>Slayt 1</vt:lpstr>
      <vt:lpstr>Slayt 2</vt:lpstr>
      <vt:lpstr>Slayt 3</vt:lpstr>
      <vt:lpstr>Slayt 4</vt:lpstr>
      <vt:lpstr>Slayt 5</vt:lpstr>
      <vt:lpstr>Slayt 6</vt:lpstr>
      <vt:lpstr> The Kazakh auto-road institute by L.B.Goncharova prepares experts in following specialities for road branch of Kazakhstan  </vt:lpstr>
      <vt:lpstr>Students and undergraduates of the Kazakh automobıle-road institute will pass an industrial practice and take part in building of an automobile highway the Western Europe - the Western China in Zhambyl and Kyzylorda areas</vt:lpstr>
      <vt:lpstr>Slayt 9</vt:lpstr>
      <vt:lpstr>Highway building in Zhambyl area</vt:lpstr>
      <vt:lpstr>Slayt 11</vt:lpstr>
      <vt:lpstr>Slayt 12</vt:lpstr>
      <vt:lpstr>Slayt 13</vt:lpstr>
      <vt:lpstr>Slayt 14</vt:lpstr>
      <vt:lpstr>Научно-исследовательская работа </vt:lpstr>
      <vt:lpstr>Mobile road laboratory PKRS-2U in working position</vt:lpstr>
      <vt:lpstr>The block of management ПКРС-2У</vt:lpstr>
      <vt:lpstr>Slayt 18</vt:lpstr>
      <vt:lpstr>Slayt 19</vt:lpstr>
      <vt:lpstr>The international cooperation</vt:lpstr>
      <vt:lpstr>Visit of the crown prince of Kingdom of Belgium Phillip in KazADI-13.10.10</vt:lpstr>
      <vt:lpstr>Official start-up of interactive laboratory created together with Association of Universities of Gent Howest, Belgium.</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Q11</cp:lastModifiedBy>
  <cp:revision>47</cp:revision>
  <dcterms:modified xsi:type="dcterms:W3CDTF">2011-06-03T13:22:04Z</dcterms:modified>
</cp:coreProperties>
</file>